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sldIdLst>
    <p:sldId id="256" r:id="rId5"/>
    <p:sldId id="261" r:id="rId6"/>
    <p:sldId id="257" r:id="rId7"/>
    <p:sldId id="360" r:id="rId8"/>
    <p:sldId id="330" r:id="rId9"/>
    <p:sldId id="374" r:id="rId10"/>
    <p:sldId id="375" r:id="rId11"/>
    <p:sldId id="376" r:id="rId12"/>
    <p:sldId id="380" r:id="rId13"/>
    <p:sldId id="405" r:id="rId14"/>
    <p:sldId id="379" r:id="rId15"/>
    <p:sldId id="382" r:id="rId16"/>
    <p:sldId id="392" r:id="rId17"/>
    <p:sldId id="408" r:id="rId18"/>
    <p:sldId id="381" r:id="rId19"/>
    <p:sldId id="394" r:id="rId20"/>
    <p:sldId id="385" r:id="rId21"/>
    <p:sldId id="386" r:id="rId22"/>
    <p:sldId id="393" r:id="rId23"/>
    <p:sldId id="389" r:id="rId24"/>
    <p:sldId id="402" r:id="rId25"/>
    <p:sldId id="404" r:id="rId26"/>
    <p:sldId id="403" r:id="rId27"/>
    <p:sldId id="400" r:id="rId28"/>
    <p:sldId id="406" r:id="rId29"/>
    <p:sldId id="411" r:id="rId30"/>
    <p:sldId id="391" r:id="rId31"/>
    <p:sldId id="384" r:id="rId32"/>
    <p:sldId id="395" r:id="rId33"/>
    <p:sldId id="407" r:id="rId34"/>
    <p:sldId id="396" r:id="rId35"/>
    <p:sldId id="397" r:id="rId36"/>
    <p:sldId id="399" r:id="rId37"/>
    <p:sldId id="398" r:id="rId38"/>
    <p:sldId id="410" r:id="rId39"/>
    <p:sldId id="377" r:id="rId40"/>
    <p:sldId id="387" r:id="rId41"/>
    <p:sldId id="401" r:id="rId42"/>
    <p:sldId id="412" r:id="rId43"/>
    <p:sldId id="37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7EB57-5BD6-3A48-A5CE-8E180C4F2469}" v="158" dt="2024-06-18T11:45:01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0595" autoAdjust="0"/>
  </p:normalViewPr>
  <p:slideViewPr>
    <p:cSldViewPr snapToGrid="0">
      <p:cViewPr varScale="1">
        <p:scale>
          <a:sx n="100" d="100"/>
          <a:sy n="100" d="100"/>
        </p:scale>
        <p:origin x="8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D021440A-E420-4E0F-8C8A-2F041971F9C5}"/>
    <pc:docChg chg="custSel modSld">
      <pc:chgData name="Gitz Pascal HSLU T&amp;A" userId="b5fdb389-eda0-433b-919c-959ac8659c6d" providerId="ADAL" clId="{D021440A-E420-4E0F-8C8A-2F041971F9C5}" dt="2024-06-19T05:31:36.550" v="73" actId="5793"/>
      <pc:docMkLst>
        <pc:docMk/>
      </pc:docMkLst>
      <pc:sldChg chg="modSp mod">
        <pc:chgData name="Gitz Pascal HSLU T&amp;A" userId="b5fdb389-eda0-433b-919c-959ac8659c6d" providerId="ADAL" clId="{D021440A-E420-4E0F-8C8A-2F041971F9C5}" dt="2024-06-19T05:31:36.550" v="73" actId="5793"/>
        <pc:sldMkLst>
          <pc:docMk/>
          <pc:sldMk cId="3441609883" sldId="360"/>
        </pc:sldMkLst>
        <pc:spChg chg="mod">
          <ac:chgData name="Gitz Pascal HSLU T&amp;A" userId="b5fdb389-eda0-433b-919c-959ac8659c6d" providerId="ADAL" clId="{D021440A-E420-4E0F-8C8A-2F041971F9C5}" dt="2024-06-19T05:31:36.550" v="73" actId="5793"/>
          <ac:spMkLst>
            <pc:docMk/>
            <pc:sldMk cId="3441609883" sldId="360"/>
            <ac:spMk id="3" creationId="{09F12C2E-1446-BEEF-55D0-19DF2E6FC099}"/>
          </ac:spMkLst>
        </pc:spChg>
      </pc:sldChg>
      <pc:sldChg chg="modSp mod">
        <pc:chgData name="Gitz Pascal HSLU T&amp;A" userId="b5fdb389-eda0-433b-919c-959ac8659c6d" providerId="ADAL" clId="{D021440A-E420-4E0F-8C8A-2F041971F9C5}" dt="2024-06-19T05:31:07.628" v="38" actId="20577"/>
        <pc:sldMkLst>
          <pc:docMk/>
          <pc:sldMk cId="637028996" sldId="361"/>
        </pc:sldMkLst>
        <pc:spChg chg="mod">
          <ac:chgData name="Gitz Pascal HSLU T&amp;A" userId="b5fdb389-eda0-433b-919c-959ac8659c6d" providerId="ADAL" clId="{D021440A-E420-4E0F-8C8A-2F041971F9C5}" dt="2024-06-19T05:31:07.628" v="38" actId="20577"/>
          <ac:spMkLst>
            <pc:docMk/>
            <pc:sldMk cId="637028996" sldId="361"/>
            <ac:spMk id="3" creationId="{09F12C2E-1446-BEEF-55D0-19DF2E6FC099}"/>
          </ac:spMkLst>
        </pc:spChg>
      </pc:sldChg>
    </pc:docChg>
  </pc:docChgLst>
  <pc:docChgLst>
    <pc:chgData name="Gitz Pascal HSLU T&amp;A" userId="b5fdb389-eda0-433b-919c-959ac8659c6d" providerId="ADAL" clId="{EE21CD74-B4C8-411C-9754-BB9A27B00FCA}"/>
    <pc:docChg chg="undo custSel modSld modMainMaster">
      <pc:chgData name="Gitz Pascal HSLU T&amp;A" userId="b5fdb389-eda0-433b-919c-959ac8659c6d" providerId="ADAL" clId="{EE21CD74-B4C8-411C-9754-BB9A27B00FCA}" dt="2024-06-14T14:08:21.431" v="258" actId="27636"/>
      <pc:docMkLst>
        <pc:docMk/>
      </pc:docMkLst>
      <pc:sldChg chg="modSp mod">
        <pc:chgData name="Gitz Pascal HSLU T&amp;A" userId="b5fdb389-eda0-433b-919c-959ac8659c6d" providerId="ADAL" clId="{EE21CD74-B4C8-411C-9754-BB9A27B00FCA}" dt="2024-06-14T14:07:09.123" v="118" actId="1076"/>
        <pc:sldMkLst>
          <pc:docMk/>
          <pc:sldMk cId="2370921086" sldId="256"/>
        </pc:sldMkLst>
        <pc:spChg chg="mod">
          <ac:chgData name="Gitz Pascal HSLU T&amp;A" userId="b5fdb389-eda0-433b-919c-959ac8659c6d" providerId="ADAL" clId="{EE21CD74-B4C8-411C-9754-BB9A27B00FCA}" dt="2024-06-14T14:07:09.123" v="118" actId="1076"/>
          <ac:spMkLst>
            <pc:docMk/>
            <pc:sldMk cId="2370921086" sldId="256"/>
            <ac:spMk id="2" creationId="{CC566222-4727-CD87-D228-88DB3175E359}"/>
          </ac:spMkLst>
        </pc:spChg>
        <pc:spChg chg="mod">
          <ac:chgData name="Gitz Pascal HSLU T&amp;A" userId="b5fdb389-eda0-433b-919c-959ac8659c6d" providerId="ADAL" clId="{EE21CD74-B4C8-411C-9754-BB9A27B00FCA}" dt="2024-06-14T14:07:08.261" v="117" actId="1076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">
        <pc:chgData name="Gitz Pascal HSLU T&amp;A" userId="b5fdb389-eda0-433b-919c-959ac8659c6d" providerId="ADAL" clId="{EE21CD74-B4C8-411C-9754-BB9A27B00FCA}" dt="2024-06-14T14:08:21.431" v="258" actId="27636"/>
        <pc:sldMkLst>
          <pc:docMk/>
          <pc:sldMk cId="848253029" sldId="261"/>
        </pc:sldMkLst>
        <pc:spChg chg="mod">
          <ac:chgData name="Gitz Pascal HSLU T&amp;A" userId="b5fdb389-eda0-433b-919c-959ac8659c6d" providerId="ADAL" clId="{EE21CD74-B4C8-411C-9754-BB9A27B00FCA}" dt="2024-06-14T14:08:21.431" v="258" actId="27636"/>
          <ac:spMkLst>
            <pc:docMk/>
            <pc:sldMk cId="848253029" sldId="261"/>
            <ac:spMk id="3" creationId="{5283E722-9A6C-C110-1F14-53EB7A6B2D6E}"/>
          </ac:spMkLst>
        </pc:spChg>
      </pc:sldChg>
      <pc:sldMasterChg chg="modSp modSldLayout">
        <pc:chgData name="Gitz Pascal HSLU T&amp;A" userId="b5fdb389-eda0-433b-919c-959ac8659c6d" providerId="ADAL" clId="{EE21CD74-B4C8-411C-9754-BB9A27B00FCA}" dt="2024-06-14T14:06:07.615" v="87" actId="2711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2" creationId="{905F1CEC-C413-3BF5-AE28-38CD69E945C5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3" creationId="{4AFC21F4-A3BB-7044-A055-9AC57FA3F5B7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4" creationId="{553C31A7-1613-0A5B-2447-FC1BFDA37953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5" creationId="{D4A25F36-69EE-1800-12DE-52969C2ECCAF}"/>
          </ac:spMkLst>
        </pc:spChg>
        <pc:spChg chg="mod">
          <ac:chgData name="Gitz Pascal HSLU T&amp;A" userId="b5fdb389-eda0-433b-919c-959ac8659c6d" providerId="ADAL" clId="{EE21CD74-B4C8-411C-9754-BB9A27B00FCA}" dt="2024-06-14T14:06:07.615" v="87" actId="2711"/>
          <ac:spMkLst>
            <pc:docMk/>
            <pc:sldMasterMk cId="3921815168" sldId="2147483648"/>
            <ac:spMk id="6" creationId="{BF245150-77C0-1F67-D97A-77CA1F7E00E0}"/>
          </ac:spMkLst>
        </pc:spChg>
        <pc:sldLayoutChg chg="modSp">
          <pc:chgData name="Gitz Pascal HSLU T&amp;A" userId="b5fdb389-eda0-433b-919c-959ac8659c6d" providerId="ADAL" clId="{EE21CD74-B4C8-411C-9754-BB9A27B00FCA}" dt="2024-06-14T14:05:47.436" v="86" actId="2711"/>
          <pc:sldLayoutMkLst>
            <pc:docMk/>
            <pc:sldMasterMk cId="3921815168" sldId="2147483648"/>
            <pc:sldLayoutMk cId="1989102428" sldId="2147483649"/>
          </pc:sldLayoutMkLst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2" creationId="{C251E855-4F69-4CDF-8193-B82E8BFA166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3" creationId="{B51E8BC1-333D-2A02-A939-413CDD3213A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4" creationId="{7DFB12F7-AF98-E504-E03A-CBC01247D431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5" creationId="{4C47C565-171C-1048-FA44-9672C9309E18}"/>
            </ac:spMkLst>
          </pc:spChg>
          <pc:spChg chg="mod">
            <ac:chgData name="Gitz Pascal HSLU T&amp;A" userId="b5fdb389-eda0-433b-919c-959ac8659c6d" providerId="ADAL" clId="{EE21CD74-B4C8-411C-9754-BB9A27B00FCA}" dt="2024-06-14T14:05:47.436" v="86" actId="2711"/>
            <ac:spMkLst>
              <pc:docMk/>
              <pc:sldMasterMk cId="3921815168" sldId="2147483648"/>
              <pc:sldLayoutMk cId="1989102428" sldId="2147483649"/>
              <ac:spMk id="6" creationId="{85353FA2-A3DD-B60B-3798-EDF60E37B233}"/>
            </ac:spMkLst>
          </pc:spChg>
        </pc:sldLayoutChg>
      </pc:sldMaster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  <pc:docChgLst>
    <pc:chgData name="Gitz Pascal HSLU T&amp;A" userId="b5fdb389-eda0-433b-919c-959ac8659c6d" providerId="ADAL" clId="{4A37EB57-5BD6-3A48-A5CE-8E180C4F2469}"/>
    <pc:docChg chg="undo custSel addSld delSld modSld sldOrd modMainMaster">
      <pc:chgData name="Gitz Pascal HSLU T&amp;A" userId="b5fdb389-eda0-433b-919c-959ac8659c6d" providerId="ADAL" clId="{4A37EB57-5BD6-3A48-A5CE-8E180C4F2469}" dt="2024-06-18T16:33:13.978" v="3314" actId="14"/>
      <pc:docMkLst>
        <pc:docMk/>
      </pc:docMkLst>
      <pc:sldChg chg="modSp mod">
        <pc:chgData name="Gitz Pascal HSLU T&amp;A" userId="b5fdb389-eda0-433b-919c-959ac8659c6d" providerId="ADAL" clId="{4A37EB57-5BD6-3A48-A5CE-8E180C4F2469}" dt="2024-06-17T13:40:21.685" v="2228" actId="20577"/>
        <pc:sldMkLst>
          <pc:docMk/>
          <pc:sldMk cId="787092671" sldId="257"/>
        </pc:sldMkLst>
        <pc:spChg chg="mod">
          <ac:chgData name="Gitz Pascal HSLU T&amp;A" userId="b5fdb389-eda0-433b-919c-959ac8659c6d" providerId="ADAL" clId="{4A37EB57-5BD6-3A48-A5CE-8E180C4F2469}" dt="2024-06-17T13:40:21.685" v="2228" actId="20577"/>
          <ac:spMkLst>
            <pc:docMk/>
            <pc:sldMk cId="787092671" sldId="257"/>
            <ac:spMk id="3" creationId="{0F6EDCB3-EAB4-A20F-B628-B7D828D7E50B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2.998" v="589" actId="2696"/>
        <pc:sldMkLst>
          <pc:docMk/>
          <pc:sldMk cId="1102987871" sldId="259"/>
        </pc:sldMkLst>
      </pc:sldChg>
      <pc:sldChg chg="modSp mod">
        <pc:chgData name="Gitz Pascal HSLU T&amp;A" userId="b5fdb389-eda0-433b-919c-959ac8659c6d" providerId="ADAL" clId="{4A37EB57-5BD6-3A48-A5CE-8E180C4F2469}" dt="2024-06-18T16:33:13.978" v="3314" actId="14"/>
        <pc:sldMkLst>
          <pc:docMk/>
          <pc:sldMk cId="848253029" sldId="261"/>
        </pc:sldMkLst>
        <pc:spChg chg="mod">
          <ac:chgData name="Gitz Pascal HSLU T&amp;A" userId="b5fdb389-eda0-433b-919c-959ac8659c6d" providerId="ADAL" clId="{4A37EB57-5BD6-3A48-A5CE-8E180C4F2469}" dt="2024-06-18T16:33:13.978" v="3314" actId="14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4A37EB57-5BD6-3A48-A5CE-8E180C4F2469}" dt="2024-06-15T10:47:18.328" v="599" actId="2696"/>
        <pc:sldMkLst>
          <pc:docMk/>
          <pc:sldMk cId="1337212414" sldId="310"/>
        </pc:sldMkLst>
      </pc:sldChg>
      <pc:sldChg chg="modSp del mod">
        <pc:chgData name="Gitz Pascal HSLU T&amp;A" userId="b5fdb389-eda0-433b-919c-959ac8659c6d" providerId="ADAL" clId="{4A37EB57-5BD6-3A48-A5CE-8E180C4F2469}" dt="2024-06-15T10:47:11.529" v="585" actId="2696"/>
        <pc:sldMkLst>
          <pc:docMk/>
          <pc:sldMk cId="3927573664" sldId="323"/>
        </pc:sldMkLst>
        <pc:picChg chg="mod">
          <ac:chgData name="Gitz Pascal HSLU T&amp;A" userId="b5fdb389-eda0-433b-919c-959ac8659c6d" providerId="ADAL" clId="{4A37EB57-5BD6-3A48-A5CE-8E180C4F2469}" dt="2024-06-15T10:39:58.727" v="380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addSp delSp modSp mod">
        <pc:chgData name="Gitz Pascal HSLU T&amp;A" userId="b5fdb389-eda0-433b-919c-959ac8659c6d" providerId="ADAL" clId="{4A37EB57-5BD6-3A48-A5CE-8E180C4F2469}" dt="2024-06-18T06:43:47.018" v="2738" actId="1037"/>
        <pc:sldMkLst>
          <pc:docMk/>
          <pc:sldMk cId="2892647610" sldId="324"/>
        </pc:sldMkLst>
        <pc:spChg chg="mod">
          <ac:chgData name="Gitz Pascal HSLU T&amp;A" userId="b5fdb389-eda0-433b-919c-959ac8659c6d" providerId="ADAL" clId="{4A37EB57-5BD6-3A48-A5CE-8E180C4F2469}" dt="2024-06-17T09:26:21.690" v="2068" actId="403"/>
          <ac:spMkLst>
            <pc:docMk/>
            <pc:sldMk cId="2892647610" sldId="324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03:16.810" v="1844" actId="21"/>
          <ac:picMkLst>
            <pc:docMk/>
            <pc:sldMk cId="2892647610" sldId="324"/>
            <ac:picMk id="6" creationId="{1CF516D3-5931-2ECC-9677-0F766067AF87}"/>
          </ac:picMkLst>
        </pc:picChg>
        <pc:picChg chg="add del mod">
          <ac:chgData name="Gitz Pascal HSLU T&amp;A" userId="b5fdb389-eda0-433b-919c-959ac8659c6d" providerId="ADAL" clId="{4A37EB57-5BD6-3A48-A5CE-8E180C4F2469}" dt="2024-06-15T10:44:40.324" v="426" actId="478"/>
          <ac:picMkLst>
            <pc:docMk/>
            <pc:sldMk cId="2892647610" sldId="324"/>
            <ac:picMk id="6" creationId="{8BBEF797-9D0C-CE25-67AF-1FACA944E8F6}"/>
          </ac:picMkLst>
        </pc:picChg>
        <pc:picChg chg="del">
          <ac:chgData name="Gitz Pascal HSLU T&amp;A" userId="b5fdb389-eda0-433b-919c-959ac8659c6d" providerId="ADAL" clId="{4A37EB57-5BD6-3A48-A5CE-8E180C4F2469}" dt="2024-06-15T10:19:29.394" v="42" actId="478"/>
          <ac:picMkLst>
            <pc:docMk/>
            <pc:sldMk cId="2892647610" sldId="324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4A37EB57-5BD6-3A48-A5CE-8E180C4F2469}" dt="2024-06-18T06:43:38.908" v="2735" actId="1076"/>
          <ac:picMkLst>
            <pc:docMk/>
            <pc:sldMk cId="2892647610" sldId="324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5T10:19:30.944" v="43" actId="478"/>
          <ac:picMkLst>
            <pc:docMk/>
            <pc:sldMk cId="2892647610" sldId="324"/>
            <ac:picMk id="9" creationId="{661AD8FB-B7C7-47DB-1E4A-4C8C88F15CD4}"/>
          </ac:picMkLst>
        </pc:picChg>
        <pc:picChg chg="add mod">
          <ac:chgData name="Gitz Pascal HSLU T&amp;A" userId="b5fdb389-eda0-433b-919c-959ac8659c6d" providerId="ADAL" clId="{4A37EB57-5BD6-3A48-A5CE-8E180C4F2469}" dt="2024-06-18T06:43:47.018" v="2738" actId="1037"/>
          <ac:picMkLst>
            <pc:docMk/>
            <pc:sldMk cId="2892647610" sldId="324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5T10:44:39.400" v="425" actId="478"/>
          <ac:picMkLst>
            <pc:docMk/>
            <pc:sldMk cId="2892647610" sldId="324"/>
            <ac:picMk id="10" creationId="{3401B3C6-339C-A3B6-DD70-B49CC4E24964}"/>
          </ac:picMkLst>
        </pc:picChg>
        <pc:picChg chg="add del mod">
          <ac:chgData name="Gitz Pascal HSLU T&amp;A" userId="b5fdb389-eda0-433b-919c-959ac8659c6d" providerId="ADAL" clId="{4A37EB57-5BD6-3A48-A5CE-8E180C4F2469}" dt="2024-06-15T10:44:38.375" v="424" actId="478"/>
          <ac:picMkLst>
            <pc:docMk/>
            <pc:sldMk cId="2892647610" sldId="324"/>
            <ac:picMk id="12" creationId="{2DB581EE-4A75-B614-7C59-79BF86F9DF52}"/>
          </ac:picMkLst>
        </pc:picChg>
        <pc:picChg chg="add del mod">
          <ac:chgData name="Gitz Pascal HSLU T&amp;A" userId="b5fdb389-eda0-433b-919c-959ac8659c6d" providerId="ADAL" clId="{4A37EB57-5BD6-3A48-A5CE-8E180C4F2469}" dt="2024-06-15T10:21:17.482" v="49" actId="478"/>
          <ac:picMkLst>
            <pc:docMk/>
            <pc:sldMk cId="2892647610" sldId="324"/>
            <ac:picMk id="14" creationId="{44EEACEA-4697-0018-6B05-8EFE36302C14}"/>
          </ac:picMkLst>
        </pc:picChg>
        <pc:picChg chg="add del mod">
          <ac:chgData name="Gitz Pascal HSLU T&amp;A" userId="b5fdb389-eda0-433b-919c-959ac8659c6d" providerId="ADAL" clId="{4A37EB57-5BD6-3A48-A5CE-8E180C4F2469}" dt="2024-06-17T09:03:01.045" v="1837" actId="478"/>
          <ac:picMkLst>
            <pc:docMk/>
            <pc:sldMk cId="2892647610" sldId="324"/>
            <ac:picMk id="16" creationId="{6FCC6824-0FB6-8B47-132F-D65AD3D0AC7C}"/>
          </ac:picMkLst>
        </pc:picChg>
        <pc:picChg chg="add del mod">
          <ac:chgData name="Gitz Pascal HSLU T&amp;A" userId="b5fdb389-eda0-433b-919c-959ac8659c6d" providerId="ADAL" clId="{4A37EB57-5BD6-3A48-A5CE-8E180C4F2469}" dt="2024-06-17T09:03:01.481" v="1838" actId="478"/>
          <ac:picMkLst>
            <pc:docMk/>
            <pc:sldMk cId="2892647610" sldId="324"/>
            <ac:picMk id="18" creationId="{296F636B-4470-6357-AC6B-6440FC29C0C3}"/>
          </ac:picMkLst>
        </pc:picChg>
        <pc:picChg chg="add mod">
          <ac:chgData name="Gitz Pascal HSLU T&amp;A" userId="b5fdb389-eda0-433b-919c-959ac8659c6d" providerId="ADAL" clId="{4A37EB57-5BD6-3A48-A5CE-8E180C4F2469}" dt="2024-06-17T09:03:12.883" v="1843" actId="1076"/>
          <ac:picMkLst>
            <pc:docMk/>
            <pc:sldMk cId="2892647610" sldId="324"/>
            <ac:picMk id="20" creationId="{9162EA6B-1E31-DF54-BA82-BF037DECF388}"/>
          </ac:picMkLst>
        </pc:picChg>
        <pc:picChg chg="add del mod">
          <ac:chgData name="Gitz Pascal HSLU T&amp;A" userId="b5fdb389-eda0-433b-919c-959ac8659c6d" providerId="ADAL" clId="{4A37EB57-5BD6-3A48-A5CE-8E180C4F2469}" dt="2024-06-15T10:44:41.475" v="427" actId="478"/>
          <ac:picMkLst>
            <pc:docMk/>
            <pc:sldMk cId="2892647610" sldId="324"/>
            <ac:picMk id="22" creationId="{23505F6C-8582-337D-AA17-C81B8BE5CD05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2.219" v="587" actId="2696"/>
        <pc:sldMkLst>
          <pc:docMk/>
          <pc:sldMk cId="587185957" sldId="325"/>
        </pc:sldMkLst>
      </pc:sldChg>
      <pc:sldChg chg="del">
        <pc:chgData name="Gitz Pascal HSLU T&amp;A" userId="b5fdb389-eda0-433b-919c-959ac8659c6d" providerId="ADAL" clId="{4A37EB57-5BD6-3A48-A5CE-8E180C4F2469}" dt="2024-06-15T10:47:12.553" v="588" actId="2696"/>
        <pc:sldMkLst>
          <pc:docMk/>
          <pc:sldMk cId="8844460" sldId="326"/>
        </pc:sldMkLst>
      </pc:sldChg>
      <pc:sldChg chg="del">
        <pc:chgData name="Gitz Pascal HSLU T&amp;A" userId="b5fdb389-eda0-433b-919c-959ac8659c6d" providerId="ADAL" clId="{4A37EB57-5BD6-3A48-A5CE-8E180C4F2469}" dt="2024-06-15T10:47:17.476" v="598" actId="2696"/>
        <pc:sldMkLst>
          <pc:docMk/>
          <pc:sldMk cId="1068415840" sldId="329"/>
        </pc:sldMkLst>
      </pc:sldChg>
      <pc:sldChg chg="addSp delSp modSp mod">
        <pc:chgData name="Gitz Pascal HSLU T&amp;A" userId="b5fdb389-eda0-433b-919c-959ac8659c6d" providerId="ADAL" clId="{4A37EB57-5BD6-3A48-A5CE-8E180C4F2469}" dt="2024-06-18T06:04:34.714" v="2636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4A37EB57-5BD6-3A48-A5CE-8E180C4F2469}" dt="2024-06-15T10:18:39.955" v="22" actId="20577"/>
          <ac:spMkLst>
            <pc:docMk/>
            <pc:sldMk cId="1942561319" sldId="330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8T06:04:27.354" v="2633" actId="478"/>
          <ac:spMkLst>
            <pc:docMk/>
            <pc:sldMk cId="1942561319" sldId="330"/>
            <ac:spMk id="4" creationId="{D2D0483D-9227-FE39-ABC7-AA2749F9914D}"/>
          </ac:spMkLst>
        </pc:spChg>
        <pc:spChg chg="add mod">
          <ac:chgData name="Gitz Pascal HSLU T&amp;A" userId="b5fdb389-eda0-433b-919c-959ac8659c6d" providerId="ADAL" clId="{4A37EB57-5BD6-3A48-A5CE-8E180C4F2469}" dt="2024-06-17T07:48:32.080" v="1070" actId="208"/>
          <ac:spMkLst>
            <pc:docMk/>
            <pc:sldMk cId="1942561319" sldId="330"/>
            <ac:spMk id="7" creationId="{58894EE1-65DE-DD86-A8DE-0A57E61884B8}"/>
          </ac:spMkLst>
        </pc:spChg>
        <pc:picChg chg="add del mod">
          <ac:chgData name="Gitz Pascal HSLU T&amp;A" userId="b5fdb389-eda0-433b-919c-959ac8659c6d" providerId="ADAL" clId="{4A37EB57-5BD6-3A48-A5CE-8E180C4F2469}" dt="2024-06-17T07:47:19.167" v="1013" actId="478"/>
          <ac:picMkLst>
            <pc:docMk/>
            <pc:sldMk cId="1942561319" sldId="330"/>
            <ac:picMk id="3" creationId="{14A27255-F1FD-74D0-8485-377E124453EE}"/>
          </ac:picMkLst>
        </pc:picChg>
        <pc:picChg chg="del mod">
          <ac:chgData name="Gitz Pascal HSLU T&amp;A" userId="b5fdb389-eda0-433b-919c-959ac8659c6d" providerId="ADAL" clId="{4A37EB57-5BD6-3A48-A5CE-8E180C4F2469}" dt="2024-06-18T06:04:24.543" v="2632" actId="478"/>
          <ac:picMkLst>
            <pc:docMk/>
            <pc:sldMk cId="1942561319" sldId="330"/>
            <ac:picMk id="6" creationId="{4F1622F9-F677-C5A6-1C05-352B3CCA8DD5}"/>
          </ac:picMkLst>
        </pc:picChg>
        <pc:picChg chg="del">
          <ac:chgData name="Gitz Pascal HSLU T&amp;A" userId="b5fdb389-eda0-433b-919c-959ac8659c6d" providerId="ADAL" clId="{4A37EB57-5BD6-3A48-A5CE-8E180C4F2469}" dt="2024-06-15T10:18:41.421" v="23" actId="478"/>
          <ac:picMkLst>
            <pc:docMk/>
            <pc:sldMk cId="1942561319" sldId="330"/>
            <ac:picMk id="7" creationId="{5C473601-DBD8-B4B7-95E8-E3933C8BC1CB}"/>
          </ac:picMkLst>
        </pc:picChg>
        <pc:picChg chg="add mod">
          <ac:chgData name="Gitz Pascal HSLU T&amp;A" userId="b5fdb389-eda0-433b-919c-959ac8659c6d" providerId="ADAL" clId="{4A37EB57-5BD6-3A48-A5CE-8E180C4F2469}" dt="2024-06-18T06:04:34.714" v="2636" actId="1076"/>
          <ac:picMkLst>
            <pc:docMk/>
            <pc:sldMk cId="1942561319" sldId="330"/>
            <ac:picMk id="8" creationId="{559269F7-62B5-A45F-DDE1-535EB0289351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4.523" v="592" actId="2696"/>
        <pc:sldMkLst>
          <pc:docMk/>
          <pc:sldMk cId="1695303231" sldId="332"/>
        </pc:sldMkLst>
      </pc:sldChg>
      <pc:sldChg chg="del">
        <pc:chgData name="Gitz Pascal HSLU T&amp;A" userId="b5fdb389-eda0-433b-919c-959ac8659c6d" providerId="ADAL" clId="{4A37EB57-5BD6-3A48-A5CE-8E180C4F2469}" dt="2024-06-15T10:47:14.756" v="593" actId="2696"/>
        <pc:sldMkLst>
          <pc:docMk/>
          <pc:sldMk cId="1129787949" sldId="334"/>
        </pc:sldMkLst>
      </pc:sldChg>
      <pc:sldChg chg="addSp modSp mod">
        <pc:chgData name="Gitz Pascal HSLU T&amp;A" userId="b5fdb389-eda0-433b-919c-959ac8659c6d" providerId="ADAL" clId="{4A37EB57-5BD6-3A48-A5CE-8E180C4F2469}" dt="2024-06-18T11:43:34.928" v="3249" actId="2711"/>
        <pc:sldMkLst>
          <pc:docMk/>
          <pc:sldMk cId="3789356065" sldId="335"/>
        </pc:sldMkLst>
        <pc:spChg chg="mod">
          <ac:chgData name="Gitz Pascal HSLU T&amp;A" userId="b5fdb389-eda0-433b-919c-959ac8659c6d" providerId="ADAL" clId="{4A37EB57-5BD6-3A48-A5CE-8E180C4F2469}" dt="2024-06-18T11:43:34.928" v="3249" actId="2711"/>
          <ac:spMkLst>
            <pc:docMk/>
            <pc:sldMk cId="3789356065" sldId="335"/>
            <ac:spMk id="5" creationId="{005C5DFD-91F8-81D8-1B12-2FFACDF744DB}"/>
          </ac:spMkLst>
        </pc:spChg>
        <pc:picChg chg="add mod">
          <ac:chgData name="Gitz Pascal HSLU T&amp;A" userId="b5fdb389-eda0-433b-919c-959ac8659c6d" providerId="ADAL" clId="{4A37EB57-5BD6-3A48-A5CE-8E180C4F2469}" dt="2024-06-17T09:22:45.058" v="2048" actId="1076"/>
          <ac:picMkLst>
            <pc:docMk/>
            <pc:sldMk cId="3789356065" sldId="335"/>
            <ac:picMk id="7" creationId="{26BD04E6-868B-59A6-85C3-40FE4D355E47}"/>
          </ac:picMkLst>
        </pc:picChg>
      </pc:sldChg>
      <pc:sldChg chg="del">
        <pc:chgData name="Gitz Pascal HSLU T&amp;A" userId="b5fdb389-eda0-433b-919c-959ac8659c6d" providerId="ADAL" clId="{4A37EB57-5BD6-3A48-A5CE-8E180C4F2469}" dt="2024-06-15T10:47:16.350" v="597" actId="2696"/>
        <pc:sldMkLst>
          <pc:docMk/>
          <pc:sldMk cId="3790543356" sldId="336"/>
        </pc:sldMkLst>
      </pc:sldChg>
      <pc:sldChg chg="del">
        <pc:chgData name="Gitz Pascal HSLU T&amp;A" userId="b5fdb389-eda0-433b-919c-959ac8659c6d" providerId="ADAL" clId="{4A37EB57-5BD6-3A48-A5CE-8E180C4F2469}" dt="2024-06-15T10:47:15.013" v="594" actId="2696"/>
        <pc:sldMkLst>
          <pc:docMk/>
          <pc:sldMk cId="1181159806" sldId="338"/>
        </pc:sldMkLst>
      </pc:sldChg>
      <pc:sldChg chg="del">
        <pc:chgData name="Gitz Pascal HSLU T&amp;A" userId="b5fdb389-eda0-433b-919c-959ac8659c6d" providerId="ADAL" clId="{4A37EB57-5BD6-3A48-A5CE-8E180C4F2469}" dt="2024-06-15T10:47:13.346" v="590" actId="2696"/>
        <pc:sldMkLst>
          <pc:docMk/>
          <pc:sldMk cId="1936962125" sldId="342"/>
        </pc:sldMkLst>
      </pc:sldChg>
      <pc:sldChg chg="del">
        <pc:chgData name="Gitz Pascal HSLU T&amp;A" userId="b5fdb389-eda0-433b-919c-959ac8659c6d" providerId="ADAL" clId="{4A37EB57-5BD6-3A48-A5CE-8E180C4F2469}" dt="2024-06-15T10:47:13.718" v="591" actId="2696"/>
        <pc:sldMkLst>
          <pc:docMk/>
          <pc:sldMk cId="3796843004" sldId="343"/>
        </pc:sldMkLst>
      </pc:sldChg>
      <pc:sldChg chg="del">
        <pc:chgData name="Gitz Pascal HSLU T&amp;A" userId="b5fdb389-eda0-433b-919c-959ac8659c6d" providerId="ADAL" clId="{4A37EB57-5BD6-3A48-A5CE-8E180C4F2469}" dt="2024-06-15T10:47:15.359" v="595" actId="2696"/>
        <pc:sldMkLst>
          <pc:docMk/>
          <pc:sldMk cId="4187898278" sldId="344"/>
        </pc:sldMkLst>
      </pc:sldChg>
      <pc:sldChg chg="del">
        <pc:chgData name="Gitz Pascal HSLU T&amp;A" userId="b5fdb389-eda0-433b-919c-959ac8659c6d" providerId="ADAL" clId="{4A37EB57-5BD6-3A48-A5CE-8E180C4F2469}" dt="2024-06-15T10:47:15.704" v="596" actId="2696"/>
        <pc:sldMkLst>
          <pc:docMk/>
          <pc:sldMk cId="1295287352" sldId="345"/>
        </pc:sldMkLst>
      </pc:sldChg>
      <pc:sldChg chg="addSp delSp modSp add mod">
        <pc:chgData name="Gitz Pascal HSLU T&amp;A" userId="b5fdb389-eda0-433b-919c-959ac8659c6d" providerId="ADAL" clId="{4A37EB57-5BD6-3A48-A5CE-8E180C4F2469}" dt="2024-06-17T09:26:15.301" v="2066" actId="403"/>
        <pc:sldMkLst>
          <pc:docMk/>
          <pc:sldMk cId="1686242199" sldId="346"/>
        </pc:sldMkLst>
        <pc:spChg chg="mod">
          <ac:chgData name="Gitz Pascal HSLU T&amp;A" userId="b5fdb389-eda0-433b-919c-959ac8659c6d" providerId="ADAL" clId="{4A37EB57-5BD6-3A48-A5CE-8E180C4F2469}" dt="2024-06-17T09:26:15.301" v="2066" actId="403"/>
          <ac:spMkLst>
            <pc:docMk/>
            <pc:sldMk cId="1686242199" sldId="346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35:33.315" v="226" actId="21"/>
          <ac:picMkLst>
            <pc:docMk/>
            <pc:sldMk cId="1686242199" sldId="346"/>
            <ac:picMk id="4" creationId="{E90EE68B-44A8-57D3-B2BD-7A540B68ED9E}"/>
          </ac:picMkLst>
        </pc:picChg>
        <pc:picChg chg="del">
          <ac:chgData name="Gitz Pascal HSLU T&amp;A" userId="b5fdb389-eda0-433b-919c-959ac8659c6d" providerId="ADAL" clId="{4A37EB57-5BD6-3A48-A5CE-8E180C4F2469}" dt="2024-06-15T10:23:07.548" v="55" actId="478"/>
          <ac:picMkLst>
            <pc:docMk/>
            <pc:sldMk cId="1686242199" sldId="346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0.241" v="271" actId="21"/>
          <ac:picMkLst>
            <pc:docMk/>
            <pc:sldMk cId="1686242199" sldId="346"/>
            <ac:picMk id="8" creationId="{A76F93ED-CC68-7417-4EB4-205F0B072F15}"/>
          </ac:picMkLst>
        </pc:picChg>
        <pc:picChg chg="add del mod">
          <ac:chgData name="Gitz Pascal HSLU T&amp;A" userId="b5fdb389-eda0-433b-919c-959ac8659c6d" providerId="ADAL" clId="{4A37EB57-5BD6-3A48-A5CE-8E180C4F2469}" dt="2024-06-15T10:35:16.099" v="221" actId="21"/>
          <ac:picMkLst>
            <pc:docMk/>
            <pc:sldMk cId="1686242199" sldId="346"/>
            <ac:picMk id="10" creationId="{C08BE080-8BF5-3049-23EF-6074BC8F3D7A}"/>
          </ac:picMkLst>
        </pc:picChg>
        <pc:picChg chg="add del mod">
          <ac:chgData name="Gitz Pascal HSLU T&amp;A" userId="b5fdb389-eda0-433b-919c-959ac8659c6d" providerId="ADAL" clId="{4A37EB57-5BD6-3A48-A5CE-8E180C4F2469}" dt="2024-06-15T10:36:36.119" v="250" actId="21"/>
          <ac:picMkLst>
            <pc:docMk/>
            <pc:sldMk cId="1686242199" sldId="346"/>
            <ac:picMk id="12" creationId="{05DD1781-BC39-5C8D-E2F9-D26F554BA5B2}"/>
          </ac:picMkLst>
        </pc:picChg>
        <pc:picChg chg="add del mod">
          <ac:chgData name="Gitz Pascal HSLU T&amp;A" userId="b5fdb389-eda0-433b-919c-959ac8659c6d" providerId="ADAL" clId="{4A37EB57-5BD6-3A48-A5CE-8E180C4F2469}" dt="2024-06-15T10:36:57.966" v="257" actId="21"/>
          <ac:picMkLst>
            <pc:docMk/>
            <pc:sldMk cId="1686242199" sldId="346"/>
            <ac:picMk id="14" creationId="{D3D7EA49-5019-F65D-EF5C-48550CA3CFB9}"/>
          </ac:picMkLst>
        </pc:picChg>
        <pc:picChg chg="add del mod">
          <ac:chgData name="Gitz Pascal HSLU T&amp;A" userId="b5fdb389-eda0-433b-919c-959ac8659c6d" providerId="ADAL" clId="{4A37EB57-5BD6-3A48-A5CE-8E180C4F2469}" dt="2024-06-15T10:35:03.693" v="217" actId="21"/>
          <ac:picMkLst>
            <pc:docMk/>
            <pc:sldMk cId="1686242199" sldId="346"/>
            <ac:picMk id="16" creationId="{61DA30C2-35B0-34F0-70CC-890595AB82A2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18" creationId="{CC94C8B0-0D53-3CA0-19CE-2752153E83C5}"/>
          </ac:picMkLst>
        </pc:picChg>
        <pc:picChg chg="add del mod">
          <ac:chgData name="Gitz Pascal HSLU T&amp;A" userId="b5fdb389-eda0-433b-919c-959ac8659c6d" providerId="ADAL" clId="{4A37EB57-5BD6-3A48-A5CE-8E180C4F2469}" dt="2024-06-15T10:37:48.898" v="297" actId="21"/>
          <ac:picMkLst>
            <pc:docMk/>
            <pc:sldMk cId="1686242199" sldId="346"/>
            <ac:picMk id="20" creationId="{1E672F54-9C46-13CB-4D33-42690D998673}"/>
          </ac:picMkLst>
        </pc:picChg>
        <pc:picChg chg="add del mod">
          <ac:chgData name="Gitz Pascal HSLU T&amp;A" userId="b5fdb389-eda0-433b-919c-959ac8659c6d" providerId="ADAL" clId="{4A37EB57-5BD6-3A48-A5CE-8E180C4F2469}" dt="2024-06-15T10:39:16.534" v="346" actId="21"/>
          <ac:picMkLst>
            <pc:docMk/>
            <pc:sldMk cId="1686242199" sldId="346"/>
            <ac:picMk id="22" creationId="{6AC22B9B-F9A8-863B-60FC-18AA80570E62}"/>
          </ac:picMkLst>
        </pc:picChg>
        <pc:picChg chg="add del mod">
          <ac:chgData name="Gitz Pascal HSLU T&amp;A" userId="b5fdb389-eda0-433b-919c-959ac8659c6d" providerId="ADAL" clId="{4A37EB57-5BD6-3A48-A5CE-8E180C4F2469}" dt="2024-06-15T10:36:22.855" v="242" actId="21"/>
          <ac:picMkLst>
            <pc:docMk/>
            <pc:sldMk cId="1686242199" sldId="346"/>
            <ac:picMk id="24" creationId="{7291D7E8-2792-CE93-C081-7E740005E306}"/>
          </ac:picMkLst>
        </pc:picChg>
        <pc:picChg chg="add del mod">
          <ac:chgData name="Gitz Pascal HSLU T&amp;A" userId="b5fdb389-eda0-433b-919c-959ac8659c6d" providerId="ADAL" clId="{4A37EB57-5BD6-3A48-A5CE-8E180C4F2469}" dt="2024-06-15T10:40:01.606" v="381" actId="21"/>
          <ac:picMkLst>
            <pc:docMk/>
            <pc:sldMk cId="1686242199" sldId="346"/>
            <ac:picMk id="26" creationId="{E16145FD-86AC-CBAA-164A-135DF53A8880}"/>
          </ac:picMkLst>
        </pc:picChg>
        <pc:picChg chg="add del mod">
          <ac:chgData name="Gitz Pascal HSLU T&amp;A" userId="b5fdb389-eda0-433b-919c-959ac8659c6d" providerId="ADAL" clId="{4A37EB57-5BD6-3A48-A5CE-8E180C4F2469}" dt="2024-06-15T10:34:59.509" v="215" actId="21"/>
          <ac:picMkLst>
            <pc:docMk/>
            <pc:sldMk cId="1686242199" sldId="346"/>
            <ac:picMk id="28" creationId="{CDBB2FFE-ED43-FDFA-100A-9C78857A8F28}"/>
          </ac:picMkLst>
        </pc:picChg>
        <pc:picChg chg="add mod">
          <ac:chgData name="Gitz Pascal HSLU T&amp;A" userId="b5fdb389-eda0-433b-919c-959ac8659c6d" providerId="ADAL" clId="{4A37EB57-5BD6-3A48-A5CE-8E180C4F2469}" dt="2024-06-17T08:31:53.387" v="1774" actId="1076"/>
          <ac:picMkLst>
            <pc:docMk/>
            <pc:sldMk cId="1686242199" sldId="346"/>
            <ac:picMk id="30" creationId="{7215D5D3-E000-9EBA-FD1F-08B0C7B205D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2" creationId="{A959E3BC-E12E-C069-3B5F-AE8787EE0060}"/>
          </ac:picMkLst>
        </pc:picChg>
        <pc:picChg chg="add del mod">
          <ac:chgData name="Gitz Pascal HSLU T&amp;A" userId="b5fdb389-eda0-433b-919c-959ac8659c6d" providerId="ADAL" clId="{4A37EB57-5BD6-3A48-A5CE-8E180C4F2469}" dt="2024-06-17T08:31:46.599" v="1772" actId="478"/>
          <ac:picMkLst>
            <pc:docMk/>
            <pc:sldMk cId="1686242199" sldId="346"/>
            <ac:picMk id="34" creationId="{3FD5C887-041B-ABFB-CC24-3101F7E54816}"/>
          </ac:picMkLst>
        </pc:picChg>
        <pc:picChg chg="add del mod">
          <ac:chgData name="Gitz Pascal HSLU T&amp;A" userId="b5fdb389-eda0-433b-919c-959ac8659c6d" providerId="ADAL" clId="{4A37EB57-5BD6-3A48-A5CE-8E180C4F2469}" dt="2024-06-15T10:37:12.915" v="264" actId="21"/>
          <ac:picMkLst>
            <pc:docMk/>
            <pc:sldMk cId="1686242199" sldId="346"/>
            <ac:picMk id="36" creationId="{434FCC45-0B34-674C-5EC5-C031C2F28483}"/>
          </ac:picMkLst>
        </pc:picChg>
        <pc:picChg chg="add del mod">
          <ac:chgData name="Gitz Pascal HSLU T&amp;A" userId="b5fdb389-eda0-433b-919c-959ac8659c6d" providerId="ADAL" clId="{4A37EB57-5BD6-3A48-A5CE-8E180C4F2469}" dt="2024-06-15T10:34:38.182" v="207" actId="21"/>
          <ac:picMkLst>
            <pc:docMk/>
            <pc:sldMk cId="1686242199" sldId="346"/>
            <ac:picMk id="38" creationId="{B2ACF269-4DA5-588C-81D1-2AD159E3038E}"/>
          </ac:picMkLst>
        </pc:picChg>
        <pc:picChg chg="add del mod">
          <ac:chgData name="Gitz Pascal HSLU T&amp;A" userId="b5fdb389-eda0-433b-919c-959ac8659c6d" providerId="ADAL" clId="{4A37EB57-5BD6-3A48-A5CE-8E180C4F2469}" dt="2024-06-15T10:27:05.566" v="132" actId="21"/>
          <ac:picMkLst>
            <pc:docMk/>
            <pc:sldMk cId="1686242199" sldId="346"/>
            <ac:picMk id="40" creationId="{581F69F3-68A8-783D-1BED-6D71F5B329D6}"/>
          </ac:picMkLst>
        </pc:picChg>
        <pc:picChg chg="add del mod">
          <ac:chgData name="Gitz Pascal HSLU T&amp;A" userId="b5fdb389-eda0-433b-919c-959ac8659c6d" providerId="ADAL" clId="{4A37EB57-5BD6-3A48-A5CE-8E180C4F2469}" dt="2024-06-15T10:26:58.962" v="129" actId="21"/>
          <ac:picMkLst>
            <pc:docMk/>
            <pc:sldMk cId="1686242199" sldId="346"/>
            <ac:picMk id="42" creationId="{65019B0E-0963-B495-F7D7-BF1ADBC46AE9}"/>
          </ac:picMkLst>
        </pc:picChg>
        <pc:picChg chg="add del mod">
          <ac:chgData name="Gitz Pascal HSLU T&amp;A" userId="b5fdb389-eda0-433b-919c-959ac8659c6d" providerId="ADAL" clId="{4A37EB57-5BD6-3A48-A5CE-8E180C4F2469}" dt="2024-06-15T10:26:53.500" v="126" actId="21"/>
          <ac:picMkLst>
            <pc:docMk/>
            <pc:sldMk cId="1686242199" sldId="346"/>
            <ac:picMk id="44" creationId="{1FD9884F-8672-C0C7-2F67-EA8CD5AF5750}"/>
          </ac:picMkLst>
        </pc:picChg>
        <pc:picChg chg="add del mod">
          <ac:chgData name="Gitz Pascal HSLU T&amp;A" userId="b5fdb389-eda0-433b-919c-959ac8659c6d" providerId="ADAL" clId="{4A37EB57-5BD6-3A48-A5CE-8E180C4F2469}" dt="2024-06-15T10:26:44.673" v="123" actId="21"/>
          <ac:picMkLst>
            <pc:docMk/>
            <pc:sldMk cId="1686242199" sldId="346"/>
            <ac:picMk id="46" creationId="{07F12B3A-30FD-00ED-326D-7F2389FDBF98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26:16.489" v="104" actId="2696"/>
        <pc:sldMkLst>
          <pc:docMk/>
          <pc:sldMk cId="1217783727" sldId="347"/>
        </pc:sldMkLst>
      </pc:sldChg>
      <pc:sldChg chg="addSp delSp modSp add mod">
        <pc:chgData name="Gitz Pascal HSLU T&amp;A" userId="b5fdb389-eda0-433b-919c-959ac8659c6d" providerId="ADAL" clId="{4A37EB57-5BD6-3A48-A5CE-8E180C4F2469}" dt="2024-06-18T07:26:54.547" v="2952" actId="1076"/>
        <pc:sldMkLst>
          <pc:docMk/>
          <pc:sldMk cId="3656677065" sldId="348"/>
        </pc:sldMkLst>
        <pc:spChg chg="mod">
          <ac:chgData name="Gitz Pascal HSLU T&amp;A" userId="b5fdb389-eda0-433b-919c-959ac8659c6d" providerId="ADAL" clId="{4A37EB57-5BD6-3A48-A5CE-8E180C4F2469}" dt="2024-06-18T07:17:39.729" v="2947" actId="20577"/>
          <ac:spMkLst>
            <pc:docMk/>
            <pc:sldMk cId="3656677065" sldId="348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8T07:13:51.921" v="2880" actId="478"/>
          <ac:grpSpMkLst>
            <pc:docMk/>
            <pc:sldMk cId="3656677065" sldId="348"/>
            <ac:grpSpMk id="6" creationId="{F129FE11-BC9B-F7C1-AD7C-EF36143C05EC}"/>
          </ac:grpSpMkLst>
        </pc:grpChg>
        <pc:grpChg chg="add mod">
          <ac:chgData name="Gitz Pascal HSLU T&amp;A" userId="b5fdb389-eda0-433b-919c-959ac8659c6d" providerId="ADAL" clId="{4A37EB57-5BD6-3A48-A5CE-8E180C4F2469}" dt="2024-06-18T07:12:00.796" v="2825"/>
          <ac:grpSpMkLst>
            <pc:docMk/>
            <pc:sldMk cId="3656677065" sldId="348"/>
            <ac:grpSpMk id="8" creationId="{26271642-960F-B5B9-A255-30539329EF48}"/>
          </ac:grpSpMkLst>
        </pc:grpChg>
        <pc:picChg chg="add mod modCrop">
          <ac:chgData name="Gitz Pascal HSLU T&amp;A" userId="b5fdb389-eda0-433b-919c-959ac8659c6d" providerId="ADAL" clId="{4A37EB57-5BD6-3A48-A5CE-8E180C4F2469}" dt="2024-06-17T07:22:48.943" v="689" actId="1076"/>
          <ac:picMkLst>
            <pc:docMk/>
            <pc:sldMk cId="3656677065" sldId="348"/>
            <ac:picMk id="3" creationId="{483C3A06-508E-B8E6-D6F4-F737981C064C}"/>
          </ac:picMkLst>
        </pc:picChg>
        <pc:picChg chg="add del mod">
          <ac:chgData name="Gitz Pascal HSLU T&amp;A" userId="b5fdb389-eda0-433b-919c-959ac8659c6d" providerId="ADAL" clId="{4A37EB57-5BD6-3A48-A5CE-8E180C4F2469}" dt="2024-06-15T10:28:00.683" v="135" actId="478"/>
          <ac:picMkLst>
            <pc:docMk/>
            <pc:sldMk cId="3656677065" sldId="348"/>
            <ac:picMk id="3" creationId="{FBB2D909-FC08-8CFD-B726-703A8208259E}"/>
          </ac:picMkLst>
        </pc:picChg>
        <pc:picChg chg="add mod modCrop">
          <ac:chgData name="Gitz Pascal HSLU T&amp;A" userId="b5fdb389-eda0-433b-919c-959ac8659c6d" providerId="ADAL" clId="{4A37EB57-5BD6-3A48-A5CE-8E180C4F2469}" dt="2024-06-17T07:22:41.628" v="686" actId="164"/>
          <ac:picMkLst>
            <pc:docMk/>
            <pc:sldMk cId="3656677065" sldId="348"/>
            <ac:picMk id="4" creationId="{0D12D4AA-8AA9-A70D-235B-B47EDD6C7555}"/>
          </ac:picMkLst>
        </pc:picChg>
        <pc:picChg chg="add del mod">
          <ac:chgData name="Gitz Pascal HSLU T&amp;A" userId="b5fdb389-eda0-433b-919c-959ac8659c6d" providerId="ADAL" clId="{4A37EB57-5BD6-3A48-A5CE-8E180C4F2469}" dt="2024-06-15T10:37:59.150" v="301" actId="478"/>
          <ac:picMkLst>
            <pc:docMk/>
            <pc:sldMk cId="3656677065" sldId="348"/>
            <ac:picMk id="4" creationId="{6BE93B6D-2499-889D-E736-FE8F8498F031}"/>
          </ac:picMkLst>
        </pc:picChg>
        <pc:picChg chg="del">
          <ac:chgData name="Gitz Pascal HSLU T&amp;A" userId="b5fdb389-eda0-433b-919c-959ac8659c6d" providerId="ADAL" clId="{4A37EB57-5BD6-3A48-A5CE-8E180C4F2469}" dt="2024-06-15T10:26:18.896" v="105" actId="478"/>
          <ac:picMkLst>
            <pc:docMk/>
            <pc:sldMk cId="3656677065" sldId="348"/>
            <ac:picMk id="6" creationId="{4F1622F9-F677-C5A6-1C05-352B3CCA8DD5}"/>
          </ac:picMkLst>
        </pc:picChg>
        <pc:picChg chg="add del mod">
          <ac:chgData name="Gitz Pascal HSLU T&amp;A" userId="b5fdb389-eda0-433b-919c-959ac8659c6d" providerId="ADAL" clId="{4A37EB57-5BD6-3A48-A5CE-8E180C4F2469}" dt="2024-06-15T10:37:34.771" v="274" actId="21"/>
          <ac:picMkLst>
            <pc:docMk/>
            <pc:sldMk cId="3656677065" sldId="348"/>
            <ac:picMk id="7" creationId="{11411984-D78E-9438-F80F-E5F7448CB2AD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7" creationId="{7D57618F-C244-0FFF-4C90-78E14B55B4E7}"/>
          </ac:picMkLst>
        </pc:picChg>
        <pc:picChg chg="add del mod">
          <ac:chgData name="Gitz Pascal HSLU T&amp;A" userId="b5fdb389-eda0-433b-919c-959ac8659c6d" providerId="ADAL" clId="{4A37EB57-5BD6-3A48-A5CE-8E180C4F2469}" dt="2024-06-15T10:35:39.453" v="229" actId="478"/>
          <ac:picMkLst>
            <pc:docMk/>
            <pc:sldMk cId="3656677065" sldId="348"/>
            <ac:picMk id="8" creationId="{6CA9A06C-3972-DDE7-B23B-5E7375E77FE7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9" creationId="{25025AAC-6891-250D-4084-FFD19248713C}"/>
          </ac:picMkLst>
        </pc:picChg>
        <pc:picChg chg="add del mod">
          <ac:chgData name="Gitz Pascal HSLU T&amp;A" userId="b5fdb389-eda0-433b-919c-959ac8659c6d" providerId="ADAL" clId="{4A37EB57-5BD6-3A48-A5CE-8E180C4F2469}" dt="2024-06-15T10:38:00.295" v="302" actId="478"/>
          <ac:picMkLst>
            <pc:docMk/>
            <pc:sldMk cId="3656677065" sldId="348"/>
            <ac:picMk id="9" creationId="{E0D7E988-D680-CDAA-56A7-901B9FBFF4E0}"/>
          </ac:picMkLst>
        </pc:picChg>
        <pc:picChg chg="add del mod">
          <ac:chgData name="Gitz Pascal HSLU T&amp;A" userId="b5fdb389-eda0-433b-919c-959ac8659c6d" providerId="ADAL" clId="{4A37EB57-5BD6-3A48-A5CE-8E180C4F2469}" dt="2024-06-15T10:38:01.589" v="303" actId="478"/>
          <ac:picMkLst>
            <pc:docMk/>
            <pc:sldMk cId="3656677065" sldId="348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8T07:12:00.796" v="2825"/>
          <ac:picMkLst>
            <pc:docMk/>
            <pc:sldMk cId="3656677065" sldId="348"/>
            <ac:picMk id="10" creationId="{BCA1D3D2-13DB-AFB4-D929-E47DF527477C}"/>
          </ac:picMkLst>
        </pc:picChg>
        <pc:picChg chg="add del mod">
          <ac:chgData name="Gitz Pascal HSLU T&amp;A" userId="b5fdb389-eda0-433b-919c-959ac8659c6d" providerId="ADAL" clId="{4A37EB57-5BD6-3A48-A5CE-8E180C4F2469}" dt="2024-06-17T07:35:10.249" v="749" actId="21"/>
          <ac:picMkLst>
            <pc:docMk/>
            <pc:sldMk cId="3656677065" sldId="348"/>
            <ac:picMk id="11" creationId="{057B6169-B347-54F5-30F0-D55B88D35ACC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6:27.637" v="2917" actId="478"/>
          <ac:picMkLst>
            <pc:docMk/>
            <pc:sldMk cId="3656677065" sldId="348"/>
            <ac:picMk id="11" creationId="{A6296C34-C4D4-DA09-2502-D9D7EF3E8895}"/>
          </ac:picMkLst>
        </pc:picChg>
        <pc:picChg chg="add del mod">
          <ac:chgData name="Gitz Pascal HSLU T&amp;A" userId="b5fdb389-eda0-433b-919c-959ac8659c6d" providerId="ADAL" clId="{4A37EB57-5BD6-3A48-A5CE-8E180C4F2469}" dt="2024-06-17T07:09:08.386" v="645" actId="21"/>
          <ac:picMkLst>
            <pc:docMk/>
            <pc:sldMk cId="3656677065" sldId="348"/>
            <ac:picMk id="12" creationId="{5CFB0462-CC47-046A-691D-B8150DA1285B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5:18.524" v="2893" actId="478"/>
          <ac:picMkLst>
            <pc:docMk/>
            <pc:sldMk cId="3656677065" sldId="348"/>
            <ac:picMk id="12" creationId="{89D91DEC-3175-E12E-7BFE-347D41086923}"/>
          </ac:picMkLst>
        </pc:picChg>
        <pc:picChg chg="add mod">
          <ac:chgData name="Gitz Pascal HSLU T&amp;A" userId="b5fdb389-eda0-433b-919c-959ac8659c6d" providerId="ADAL" clId="{4A37EB57-5BD6-3A48-A5CE-8E180C4F2469}" dt="2024-06-18T07:26:42.427" v="2950" actId="1076"/>
          <ac:picMkLst>
            <pc:docMk/>
            <pc:sldMk cId="3656677065" sldId="348"/>
            <ac:picMk id="13" creationId="{51D55934-CFF8-D862-92C0-DFF8D49D0E75}"/>
          </ac:picMkLst>
        </pc:picChg>
        <pc:picChg chg="add mod">
          <ac:chgData name="Gitz Pascal HSLU T&amp;A" userId="b5fdb389-eda0-433b-919c-959ac8659c6d" providerId="ADAL" clId="{4A37EB57-5BD6-3A48-A5CE-8E180C4F2469}" dt="2024-06-18T07:26:54.547" v="2952" actId="1076"/>
          <ac:picMkLst>
            <pc:docMk/>
            <pc:sldMk cId="3656677065" sldId="348"/>
            <ac:picMk id="14" creationId="{77D57FFC-B6E7-C6C4-7F5E-EF8B4542C027}"/>
          </ac:picMkLst>
        </pc:picChg>
        <pc:picChg chg="add mod">
          <ac:chgData name="Gitz Pascal HSLU T&amp;A" userId="b5fdb389-eda0-433b-919c-959ac8659c6d" providerId="ADAL" clId="{4A37EB57-5BD6-3A48-A5CE-8E180C4F2469}" dt="2024-06-18T07:26:45.594" v="2951" actId="1076"/>
          <ac:picMkLst>
            <pc:docMk/>
            <pc:sldMk cId="3656677065" sldId="348"/>
            <ac:picMk id="15" creationId="{5960776A-DE3F-51C2-6CA9-E573261ADBE8}"/>
          </ac:picMkLst>
        </pc:picChg>
      </pc:sldChg>
      <pc:sldChg chg="modSp add mod ord">
        <pc:chgData name="Gitz Pascal HSLU T&amp;A" userId="b5fdb389-eda0-433b-919c-959ac8659c6d" providerId="ADAL" clId="{4A37EB57-5BD6-3A48-A5CE-8E180C4F2469}" dt="2024-06-18T06:40:59.893" v="2656" actId="20578"/>
        <pc:sldMkLst>
          <pc:docMk/>
          <pc:sldMk cId="152184164" sldId="349"/>
        </pc:sldMkLst>
        <pc:spChg chg="mod">
          <ac:chgData name="Gitz Pascal HSLU T&amp;A" userId="b5fdb389-eda0-433b-919c-959ac8659c6d" providerId="ADAL" clId="{4A37EB57-5BD6-3A48-A5CE-8E180C4F2469}" dt="2024-06-17T09:26:42.031" v="2074" actId="403"/>
          <ac:spMkLst>
            <pc:docMk/>
            <pc:sldMk cId="152184164" sldId="349"/>
            <ac:spMk id="2" creationId="{FB85BBF2-BA90-81C4-406C-95372345A491}"/>
          </ac:spMkLst>
        </pc:spChg>
      </pc:sldChg>
      <pc:sldChg chg="add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763280995" sldId="349"/>
        </pc:sldMkLst>
        <pc:spChg chg="mod">
          <ac:chgData name="Gitz Pascal HSLU T&amp;A" userId="b5fdb389-eda0-433b-919c-959ac8659c6d" providerId="ADAL" clId="{4A37EB57-5BD6-3A48-A5CE-8E180C4F2469}" dt="2024-06-15T10:34:31.037" v="205" actId="20577"/>
          <ac:spMkLst>
            <pc:docMk/>
            <pc:sldMk cId="1763280995" sldId="349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5T10:32:53.021" v="171" actId="1076"/>
          <ac:picMkLst>
            <pc:docMk/>
            <pc:sldMk cId="1763280995" sldId="349"/>
            <ac:picMk id="3" creationId="{FBB2D909-FC08-8CFD-B726-703A8208259E}"/>
          </ac:picMkLst>
        </pc:picChg>
        <pc:picChg chg="add mod">
          <ac:chgData name="Gitz Pascal HSLU T&amp;A" userId="b5fdb389-eda0-433b-919c-959ac8659c6d" providerId="ADAL" clId="{4A37EB57-5BD6-3A48-A5CE-8E180C4F2469}" dt="2024-06-15T10:29:22.520" v="163" actId="1076"/>
          <ac:picMkLst>
            <pc:docMk/>
            <pc:sldMk cId="1763280995" sldId="349"/>
            <ac:picMk id="4" creationId="{07F21959-1038-E9A2-1831-36770D34C6E9}"/>
          </ac:picMkLst>
        </pc:picChg>
        <pc:picChg chg="add mod">
          <ac:chgData name="Gitz Pascal HSLU T&amp;A" userId="b5fdb389-eda0-433b-919c-959ac8659c6d" providerId="ADAL" clId="{4A37EB57-5BD6-3A48-A5CE-8E180C4F2469}" dt="2024-06-15T10:29:15.403" v="160" actId="1076"/>
          <ac:picMkLst>
            <pc:docMk/>
            <pc:sldMk cId="1763280995" sldId="349"/>
            <ac:picMk id="6" creationId="{FC6CB900-1F7F-5A3D-2117-3719A6220115}"/>
          </ac:picMkLst>
        </pc:picChg>
        <pc:picChg chg="add mod">
          <ac:chgData name="Gitz Pascal HSLU T&amp;A" userId="b5fdb389-eda0-433b-919c-959ac8659c6d" providerId="ADAL" clId="{4A37EB57-5BD6-3A48-A5CE-8E180C4F2469}" dt="2024-06-15T10:34:19.437" v="175" actId="1076"/>
          <ac:picMkLst>
            <pc:docMk/>
            <pc:sldMk cId="1763280995" sldId="349"/>
            <ac:picMk id="7" creationId="{0942C63B-307D-02F0-74A2-EE8CC13AA4B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5T10:44:25.938" v="420" actId="2696"/>
        <pc:sldMkLst>
          <pc:docMk/>
          <pc:sldMk cId="1567627912" sldId="350"/>
        </pc:sldMkLst>
        <pc:picChg chg="del">
          <ac:chgData name="Gitz Pascal HSLU T&amp;A" userId="b5fdb389-eda0-433b-919c-959ac8659c6d" providerId="ADAL" clId="{4A37EB57-5BD6-3A48-A5CE-8E180C4F2469}" dt="2024-06-15T10:34:42.780" v="210" actId="478"/>
          <ac:picMkLst>
            <pc:docMk/>
            <pc:sldMk cId="1567627912" sldId="350"/>
            <ac:picMk id="3" creationId="{FBB2D909-FC08-8CFD-B726-703A8208259E}"/>
          </ac:picMkLst>
        </pc:picChg>
        <pc:picChg chg="del">
          <ac:chgData name="Gitz Pascal HSLU T&amp;A" userId="b5fdb389-eda0-433b-919c-959ac8659c6d" providerId="ADAL" clId="{4A37EB57-5BD6-3A48-A5CE-8E180C4F2469}" dt="2024-06-15T10:34:40.492" v="208" actId="478"/>
          <ac:picMkLst>
            <pc:docMk/>
            <pc:sldMk cId="1567627912" sldId="350"/>
            <ac:picMk id="4" creationId="{07F21959-1038-E9A2-1831-36770D34C6E9}"/>
          </ac:picMkLst>
        </pc:picChg>
        <pc:picChg chg="del">
          <ac:chgData name="Gitz Pascal HSLU T&amp;A" userId="b5fdb389-eda0-433b-919c-959ac8659c6d" providerId="ADAL" clId="{4A37EB57-5BD6-3A48-A5CE-8E180C4F2469}" dt="2024-06-15T10:34:45.413" v="212" actId="478"/>
          <ac:picMkLst>
            <pc:docMk/>
            <pc:sldMk cId="1567627912" sldId="350"/>
            <ac:picMk id="6" creationId="{FC6CB900-1F7F-5A3D-2117-3719A6220115}"/>
          </ac:picMkLst>
        </pc:picChg>
        <pc:picChg chg="del">
          <ac:chgData name="Gitz Pascal HSLU T&amp;A" userId="b5fdb389-eda0-433b-919c-959ac8659c6d" providerId="ADAL" clId="{4A37EB57-5BD6-3A48-A5CE-8E180C4F2469}" dt="2024-06-15T10:34:44.076" v="211" actId="478"/>
          <ac:picMkLst>
            <pc:docMk/>
            <pc:sldMk cId="1567627912" sldId="350"/>
            <ac:picMk id="7" creationId="{0942C63B-307D-02F0-74A2-EE8CC13AA4B8}"/>
          </ac:picMkLst>
        </pc:picChg>
        <pc:picChg chg="add mod">
          <ac:chgData name="Gitz Pascal HSLU T&amp;A" userId="b5fdb389-eda0-433b-919c-959ac8659c6d" providerId="ADAL" clId="{4A37EB57-5BD6-3A48-A5CE-8E180C4F2469}" dt="2024-06-15T10:34:54.725" v="214" actId="1076"/>
          <ac:picMkLst>
            <pc:docMk/>
            <pc:sldMk cId="1567627912" sldId="350"/>
            <ac:picMk id="8" creationId="{DD0319F6-9187-DC3C-C501-FDF7954548D8}"/>
          </ac:picMkLst>
        </pc:picChg>
      </pc:sldChg>
      <pc:sldChg chg="addSp modSp add mod ord">
        <pc:chgData name="Gitz Pascal HSLU T&amp;A" userId="b5fdb389-eda0-433b-919c-959ac8659c6d" providerId="ADAL" clId="{4A37EB57-5BD6-3A48-A5CE-8E180C4F2469}" dt="2024-06-18T06:41:16.342" v="2658" actId="20578"/>
        <pc:sldMkLst>
          <pc:docMk/>
          <pc:sldMk cId="3241234225" sldId="350"/>
        </pc:sldMkLst>
        <pc:spChg chg="mod">
          <ac:chgData name="Gitz Pascal HSLU T&amp;A" userId="b5fdb389-eda0-433b-919c-959ac8659c6d" providerId="ADAL" clId="{4A37EB57-5BD6-3A48-A5CE-8E180C4F2469}" dt="2024-06-17T09:26:47.251" v="2075" actId="403"/>
          <ac:spMkLst>
            <pc:docMk/>
            <pc:sldMk cId="3241234225" sldId="350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5:29:10.248" v="2481" actId="1076"/>
          <ac:picMkLst>
            <pc:docMk/>
            <pc:sldMk cId="3241234225" sldId="350"/>
            <ac:picMk id="3" creationId="{E29EB8DA-CCCE-255E-2940-7AB656D6AC94}"/>
          </ac:picMkLst>
        </pc:picChg>
        <pc:picChg chg="add mod">
          <ac:chgData name="Gitz Pascal HSLU T&amp;A" userId="b5fdb389-eda0-433b-919c-959ac8659c6d" providerId="ADAL" clId="{4A37EB57-5BD6-3A48-A5CE-8E180C4F2469}" dt="2024-06-18T05:29:07.080" v="2480" actId="1076"/>
          <ac:picMkLst>
            <pc:docMk/>
            <pc:sldMk cId="3241234225" sldId="350"/>
            <ac:picMk id="4" creationId="{1B7E8661-8F91-C3FD-8B57-B5A93DAC1125}"/>
          </ac:picMkLst>
        </pc:picChg>
        <pc:picChg chg="mod">
          <ac:chgData name="Gitz Pascal HSLU T&amp;A" userId="b5fdb389-eda0-433b-919c-959ac8659c6d" providerId="ADAL" clId="{4A37EB57-5BD6-3A48-A5CE-8E180C4F2469}" dt="2024-06-18T05:37:04.264" v="2492" actId="1076"/>
          <ac:picMkLst>
            <pc:docMk/>
            <pc:sldMk cId="3241234225" sldId="350"/>
            <ac:picMk id="8" creationId="{DD0319F6-9187-DC3C-C501-FDF7954548D8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7:15:16.393" v="2892" actId="1076"/>
        <pc:sldMkLst>
          <pc:docMk/>
          <pc:sldMk cId="3856516549" sldId="351"/>
        </pc:sldMkLst>
        <pc:spChg chg="mod">
          <ac:chgData name="Gitz Pascal HSLU T&amp;A" userId="b5fdb389-eda0-433b-919c-959ac8659c6d" providerId="ADAL" clId="{4A37EB57-5BD6-3A48-A5CE-8E180C4F2469}" dt="2024-06-17T09:26:09.048" v="2064" actId="403"/>
          <ac:spMkLst>
            <pc:docMk/>
            <pc:sldMk cId="3856516549" sldId="351"/>
            <ac:spMk id="2" creationId="{FB85BBF2-BA90-81C4-406C-95372345A491}"/>
          </ac:spMkLst>
        </pc:spChg>
        <pc:picChg chg="add del mod">
          <ac:chgData name="Gitz Pascal HSLU T&amp;A" userId="b5fdb389-eda0-433b-919c-959ac8659c6d" providerId="ADAL" clId="{4A37EB57-5BD6-3A48-A5CE-8E180C4F2469}" dt="2024-06-15T10:41:33.619" v="403" actId="21"/>
          <ac:picMkLst>
            <pc:docMk/>
            <pc:sldMk cId="3856516549" sldId="351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12:32.886" v="2836" actId="21"/>
          <ac:picMkLst>
            <pc:docMk/>
            <pc:sldMk cId="3856516549" sldId="351"/>
            <ac:picMk id="3" creationId="{C9D4A74D-9CB2-A2A6-79B3-AD35E3AED89F}"/>
          </ac:picMkLst>
        </pc:picChg>
        <pc:picChg chg="del">
          <ac:chgData name="Gitz Pascal HSLU T&amp;A" userId="b5fdb389-eda0-433b-919c-959ac8659c6d" providerId="ADAL" clId="{4A37EB57-5BD6-3A48-A5CE-8E180C4F2469}" dt="2024-06-15T10:35:22.036" v="224" actId="478"/>
          <ac:picMkLst>
            <pc:docMk/>
            <pc:sldMk cId="3856516549" sldId="351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8T07:15:16.393" v="2892" actId="1076"/>
          <ac:picMkLst>
            <pc:docMk/>
            <pc:sldMk cId="3856516549" sldId="351"/>
            <ac:picMk id="6" creationId="{61D091AA-5FDA-9EC9-8B7D-3C8765E50DE3}"/>
          </ac:picMkLst>
        </pc:picChg>
        <pc:picChg chg="del">
          <ac:chgData name="Gitz Pascal HSLU T&amp;A" userId="b5fdb389-eda0-433b-919c-959ac8659c6d" providerId="ADAL" clId="{4A37EB57-5BD6-3A48-A5CE-8E180C4F2469}" dt="2024-06-15T10:35:23.444" v="225" actId="478"/>
          <ac:picMkLst>
            <pc:docMk/>
            <pc:sldMk cId="3856516549" sldId="351"/>
            <ac:picMk id="7" creationId="{11411984-D78E-9438-F80F-E5F7448CB2AD}"/>
          </ac:picMkLst>
        </pc:picChg>
        <pc:picChg chg="mod">
          <ac:chgData name="Gitz Pascal HSLU T&amp;A" userId="b5fdb389-eda0-433b-919c-959ac8659c6d" providerId="ADAL" clId="{4A37EB57-5BD6-3A48-A5CE-8E180C4F2469}" dt="2024-06-15T10:36:48.420" v="255" actId="1076"/>
          <ac:picMkLst>
            <pc:docMk/>
            <pc:sldMk cId="3856516549" sldId="351"/>
            <ac:picMk id="8" creationId="{6CA9A06C-3972-DDE7-B23B-5E7375E77FE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28:27.119" v="3008" actId="2696"/>
        <pc:sldMkLst>
          <pc:docMk/>
          <pc:sldMk cId="428559187" sldId="352"/>
        </pc:sldMkLst>
        <pc:spChg chg="mod">
          <ac:chgData name="Gitz Pascal HSLU T&amp;A" userId="b5fdb389-eda0-433b-919c-959ac8659c6d" providerId="ADAL" clId="{4A37EB57-5BD6-3A48-A5CE-8E180C4F2469}" dt="2024-06-17T09:26:11.656" v="2065" actId="403"/>
          <ac:spMkLst>
            <pc:docMk/>
            <pc:sldMk cId="428559187" sldId="352"/>
            <ac:spMk id="2" creationId="{FB85BBF2-BA90-81C4-406C-95372345A491}"/>
          </ac:spMkLst>
        </pc:spChg>
        <pc:picChg chg="add mod modCrop">
          <ac:chgData name="Gitz Pascal HSLU T&amp;A" userId="b5fdb389-eda0-433b-919c-959ac8659c6d" providerId="ADAL" clId="{4A37EB57-5BD6-3A48-A5CE-8E180C4F2469}" dt="2024-06-18T07:26:31.352" v="2948" actId="1076"/>
          <ac:picMkLst>
            <pc:docMk/>
            <pc:sldMk cId="428559187" sldId="352"/>
            <ac:picMk id="3" creationId="{49AFFD94-5307-A02B-1108-C44B378A864D}"/>
          </ac:picMkLst>
        </pc:picChg>
        <pc:picChg chg="del">
          <ac:chgData name="Gitz Pascal HSLU T&amp;A" userId="b5fdb389-eda0-433b-919c-959ac8659c6d" providerId="ADAL" clId="{4A37EB57-5BD6-3A48-A5CE-8E180C4F2469}" dt="2024-06-15T10:37:01.280" v="258" actId="478"/>
          <ac:picMkLst>
            <pc:docMk/>
            <pc:sldMk cId="428559187" sldId="352"/>
            <ac:picMk id="3" creationId="{688661BB-5538-3993-7912-20A53544B43D}"/>
          </ac:picMkLst>
        </pc:picChg>
        <pc:picChg chg="add del mod">
          <ac:chgData name="Gitz Pascal HSLU T&amp;A" userId="b5fdb389-eda0-433b-919c-959ac8659c6d" providerId="ADAL" clId="{4A37EB57-5BD6-3A48-A5CE-8E180C4F2469}" dt="2024-06-18T07:27:36.665" v="2962" actId="478"/>
          <ac:picMkLst>
            <pc:docMk/>
            <pc:sldMk cId="428559187" sldId="352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37:02.536" v="259" actId="478"/>
          <ac:picMkLst>
            <pc:docMk/>
            <pc:sldMk cId="428559187" sldId="352"/>
            <ac:picMk id="6" creationId="{61D091AA-5FDA-9EC9-8B7D-3C8765E50DE3}"/>
          </ac:picMkLst>
        </pc:picChg>
        <pc:picChg chg="add del mod">
          <ac:chgData name="Gitz Pascal HSLU T&amp;A" userId="b5fdb389-eda0-433b-919c-959ac8659c6d" providerId="ADAL" clId="{4A37EB57-5BD6-3A48-A5CE-8E180C4F2469}" dt="2024-06-18T07:27:38.681" v="2963" actId="478"/>
          <ac:picMkLst>
            <pc:docMk/>
            <pc:sldMk cId="428559187" sldId="352"/>
            <ac:picMk id="6" creationId="{900905EE-2894-ABEA-B8AA-C1E82F890629}"/>
          </ac:picMkLst>
        </pc:picChg>
        <pc:picChg chg="add del mod">
          <ac:chgData name="Gitz Pascal HSLU T&amp;A" userId="b5fdb389-eda0-433b-919c-959ac8659c6d" providerId="ADAL" clId="{4A37EB57-5BD6-3A48-A5CE-8E180C4F2469}" dt="2024-06-15T10:37:06.892" v="263" actId="478"/>
          <ac:picMkLst>
            <pc:docMk/>
            <pc:sldMk cId="428559187" sldId="352"/>
            <ac:picMk id="7" creationId="{648E7638-6EC5-9E4B-2E03-C2CDAA210E1B}"/>
          </ac:picMkLst>
        </pc:picChg>
        <pc:picChg chg="add del mod">
          <ac:chgData name="Gitz Pascal HSLU T&amp;A" userId="b5fdb389-eda0-433b-919c-959ac8659c6d" providerId="ADAL" clId="{4A37EB57-5BD6-3A48-A5CE-8E180C4F2469}" dt="2024-06-17T08:04:05.849" v="1601" actId="478"/>
          <ac:picMkLst>
            <pc:docMk/>
            <pc:sldMk cId="428559187" sldId="352"/>
            <ac:picMk id="7" creationId="{DAE168B3-305B-BC34-B36D-9ABB5F92039B}"/>
          </ac:picMkLst>
        </pc:picChg>
        <pc:picChg chg="del">
          <ac:chgData name="Gitz Pascal HSLU T&amp;A" userId="b5fdb389-eda0-433b-919c-959ac8659c6d" providerId="ADAL" clId="{4A37EB57-5BD6-3A48-A5CE-8E180C4F2469}" dt="2024-06-15T10:37:03.822" v="260" actId="478"/>
          <ac:picMkLst>
            <pc:docMk/>
            <pc:sldMk cId="428559187" sldId="352"/>
            <ac:picMk id="8" creationId="{6CA9A06C-3972-DDE7-B23B-5E7375E77FE7}"/>
          </ac:picMkLst>
        </pc:picChg>
        <pc:picChg chg="add mod modCrop">
          <ac:chgData name="Gitz Pascal HSLU T&amp;A" userId="b5fdb389-eda0-433b-919c-959ac8659c6d" providerId="ADAL" clId="{4A37EB57-5BD6-3A48-A5CE-8E180C4F2469}" dt="2024-06-18T07:26:33.789" v="2949" actId="1076"/>
          <ac:picMkLst>
            <pc:docMk/>
            <pc:sldMk cId="428559187" sldId="352"/>
            <ac:picMk id="8" creationId="{893EB8B8-00C6-A013-E7F7-8D2D0741B2F8}"/>
          </ac:picMkLst>
        </pc:picChg>
        <pc:picChg chg="add del mod">
          <ac:chgData name="Gitz Pascal HSLU T&amp;A" userId="b5fdb389-eda0-433b-919c-959ac8659c6d" providerId="ADAL" clId="{4A37EB57-5BD6-3A48-A5CE-8E180C4F2469}" dt="2024-06-15T10:38:15.266" v="308" actId="21"/>
          <ac:picMkLst>
            <pc:docMk/>
            <pc:sldMk cId="428559187" sldId="352"/>
            <ac:picMk id="9" creationId="{4AAD3124-8595-459C-3B07-D4C60E09CA73}"/>
          </ac:picMkLst>
        </pc:picChg>
        <pc:picChg chg="add del mod">
          <ac:chgData name="Gitz Pascal HSLU T&amp;A" userId="b5fdb389-eda0-433b-919c-959ac8659c6d" providerId="ADAL" clId="{4A37EB57-5BD6-3A48-A5CE-8E180C4F2469}" dt="2024-06-15T10:40:33.382" v="394" actId="21"/>
          <ac:picMkLst>
            <pc:docMk/>
            <pc:sldMk cId="428559187" sldId="352"/>
            <ac:picMk id="10" creationId="{9578E88D-6393-B8E8-07C7-C094E2DF039F}"/>
          </ac:picMkLst>
        </pc:picChg>
        <pc:picChg chg="add del mod">
          <ac:chgData name="Gitz Pascal HSLU T&amp;A" userId="b5fdb389-eda0-433b-919c-959ac8659c6d" providerId="ADAL" clId="{4A37EB57-5BD6-3A48-A5CE-8E180C4F2469}" dt="2024-06-17T08:03:22.280" v="1544" actId="21"/>
          <ac:picMkLst>
            <pc:docMk/>
            <pc:sldMk cId="428559187" sldId="352"/>
            <ac:picMk id="11" creationId="{4F2C28C4-A16F-DEF1-8E64-F144751E6897}"/>
          </ac:picMkLst>
        </pc:picChg>
        <pc:picChg chg="add del mod">
          <ac:chgData name="Gitz Pascal HSLU T&amp;A" userId="b5fdb389-eda0-433b-919c-959ac8659c6d" providerId="ADAL" clId="{4A37EB57-5BD6-3A48-A5CE-8E180C4F2469}" dt="2024-06-15T10:42:42.309" v="413" actId="478"/>
          <ac:picMkLst>
            <pc:docMk/>
            <pc:sldMk cId="428559187" sldId="352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7:42:18.971" v="935" actId="2696"/>
        <pc:sldMkLst>
          <pc:docMk/>
          <pc:sldMk cId="1256922232" sldId="353"/>
        </pc:sldMkLst>
        <pc:picChg chg="add del mod">
          <ac:chgData name="Gitz Pascal HSLU T&amp;A" userId="b5fdb389-eda0-433b-919c-959ac8659c6d" providerId="ADAL" clId="{4A37EB57-5BD6-3A48-A5CE-8E180C4F2469}" dt="2024-06-17T07:11:02.864" v="669" actId="478"/>
          <ac:picMkLst>
            <pc:docMk/>
            <pc:sldMk cId="1256922232" sldId="353"/>
            <ac:picMk id="3" creationId="{AF7EA157-682E-0A94-9431-667479AE4BF6}"/>
          </ac:picMkLst>
        </pc:picChg>
        <pc:picChg chg="del mod">
          <ac:chgData name="Gitz Pascal HSLU T&amp;A" userId="b5fdb389-eda0-433b-919c-959ac8659c6d" providerId="ADAL" clId="{4A37EB57-5BD6-3A48-A5CE-8E180C4F2469}" dt="2024-06-17T07:11:04.337" v="670" actId="478"/>
          <ac:picMkLst>
            <pc:docMk/>
            <pc:sldMk cId="1256922232" sldId="353"/>
            <ac:picMk id="4" creationId="{6BE93B6D-2499-889D-E736-FE8F8498F031}"/>
          </ac:picMkLst>
        </pc:picChg>
        <pc:picChg chg="add mod">
          <ac:chgData name="Gitz Pascal HSLU T&amp;A" userId="b5fdb389-eda0-433b-919c-959ac8659c6d" providerId="ADAL" clId="{4A37EB57-5BD6-3A48-A5CE-8E180C4F2469}" dt="2024-06-17T07:09:11.212" v="647"/>
          <ac:picMkLst>
            <pc:docMk/>
            <pc:sldMk cId="1256922232" sldId="353"/>
            <ac:picMk id="6" creationId="{A31F02E0-8CE1-F1DF-B0BB-4C362007B190}"/>
          </ac:picMkLst>
        </pc:picChg>
        <pc:picChg chg="del mod modCrop">
          <ac:chgData name="Gitz Pascal HSLU T&amp;A" userId="b5fdb389-eda0-433b-919c-959ac8659c6d" providerId="ADAL" clId="{4A37EB57-5BD6-3A48-A5CE-8E180C4F2469}" dt="2024-06-17T07:34:19.717" v="731" actId="478"/>
          <ac:picMkLst>
            <pc:docMk/>
            <pc:sldMk cId="1256922232" sldId="353"/>
            <ac:picMk id="9" creationId="{E0D7E988-D680-CDAA-56A7-901B9FBFF4E0}"/>
          </ac:picMkLst>
        </pc:picChg>
        <pc:picChg chg="del mod">
          <ac:chgData name="Gitz Pascal HSLU T&amp;A" userId="b5fdb389-eda0-433b-919c-959ac8659c6d" providerId="ADAL" clId="{4A37EB57-5BD6-3A48-A5CE-8E180C4F2469}" dt="2024-06-17T07:41:48.400" v="932" actId="21"/>
          <ac:picMkLst>
            <pc:docMk/>
            <pc:sldMk cId="1256922232" sldId="353"/>
            <ac:picMk id="10" creationId="{A91823FD-9087-1E7E-DACE-FF11B9C82DFD}"/>
          </ac:picMkLst>
        </pc:picChg>
        <pc:picChg chg="del">
          <ac:chgData name="Gitz Pascal HSLU T&amp;A" userId="b5fdb389-eda0-433b-919c-959ac8659c6d" providerId="ADAL" clId="{4A37EB57-5BD6-3A48-A5CE-8E180C4F2469}" dt="2024-06-15T10:38:11.556" v="307" actId="478"/>
          <ac:picMkLst>
            <pc:docMk/>
            <pc:sldMk cId="1256922232" sldId="353"/>
            <ac:picMk id="11" creationId="{057B6169-B347-54F5-30F0-D55B88D35ACC}"/>
          </ac:picMkLst>
        </pc:picChg>
      </pc:sldChg>
      <pc:sldChg chg="delSp modSp add del mod">
        <pc:chgData name="Gitz Pascal HSLU T&amp;A" userId="b5fdb389-eda0-433b-919c-959ac8659c6d" providerId="ADAL" clId="{4A37EB57-5BD6-3A48-A5CE-8E180C4F2469}" dt="2024-06-17T08:27:55.385" v="1610" actId="2696"/>
        <pc:sldMkLst>
          <pc:docMk/>
          <pc:sldMk cId="710345102" sldId="354"/>
        </pc:sldMkLst>
        <pc:picChg chg="del">
          <ac:chgData name="Gitz Pascal HSLU T&amp;A" userId="b5fdb389-eda0-433b-919c-959ac8659c6d" providerId="ADAL" clId="{4A37EB57-5BD6-3A48-A5CE-8E180C4F2469}" dt="2024-06-15T10:40:39.348" v="397" actId="478"/>
          <ac:picMkLst>
            <pc:docMk/>
            <pc:sldMk cId="710345102" sldId="354"/>
            <ac:picMk id="4" creationId="{A83ED3E2-6140-8354-FBF3-F2F845008AE1}"/>
          </ac:picMkLst>
        </pc:picChg>
        <pc:picChg chg="del">
          <ac:chgData name="Gitz Pascal HSLU T&amp;A" userId="b5fdb389-eda0-433b-919c-959ac8659c6d" providerId="ADAL" clId="{4A37EB57-5BD6-3A48-A5CE-8E180C4F2469}" dt="2024-06-15T10:40:41.452" v="398" actId="478"/>
          <ac:picMkLst>
            <pc:docMk/>
            <pc:sldMk cId="710345102" sldId="354"/>
            <ac:picMk id="11" creationId="{4F2C28C4-A16F-DEF1-8E64-F144751E6897}"/>
          </ac:picMkLst>
        </pc:picChg>
        <pc:picChg chg="del mod">
          <ac:chgData name="Gitz Pascal HSLU T&amp;A" userId="b5fdb389-eda0-433b-919c-959ac8659c6d" providerId="ADAL" clId="{4A37EB57-5BD6-3A48-A5CE-8E180C4F2469}" dt="2024-06-17T07:09:53.505" v="654" actId="21"/>
          <ac:picMkLst>
            <pc:docMk/>
            <pc:sldMk cId="710345102" sldId="354"/>
            <ac:picMk id="12" creationId="{C1EE19E0-1A67-99AE-255D-3FACD2C12A67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5.114" v="2928" actId="2696"/>
        <pc:sldMkLst>
          <pc:docMk/>
          <pc:sldMk cId="1775915712" sldId="355"/>
        </pc:sldMkLst>
        <pc:spChg chg="mod">
          <ac:chgData name="Gitz Pascal HSLU T&amp;A" userId="b5fdb389-eda0-433b-919c-959ac8659c6d" providerId="ADAL" clId="{4A37EB57-5BD6-3A48-A5CE-8E180C4F2469}" dt="2024-06-17T09:26:01.676" v="2062" actId="403"/>
          <ac:spMkLst>
            <pc:docMk/>
            <pc:sldMk cId="1775915712" sldId="355"/>
            <ac:spMk id="2" creationId="{FB85BBF2-BA90-81C4-406C-95372345A491}"/>
          </ac:spMkLst>
        </pc:spChg>
        <pc:spChg chg="add del mod">
          <ac:chgData name="Gitz Pascal HSLU T&amp;A" userId="b5fdb389-eda0-433b-919c-959ac8659c6d" providerId="ADAL" clId="{4A37EB57-5BD6-3A48-A5CE-8E180C4F2469}" dt="2024-06-17T09:25:54.494" v="2060"/>
          <ac:spMkLst>
            <pc:docMk/>
            <pc:sldMk cId="1775915712" sldId="355"/>
            <ac:spMk id="13" creationId="{5DCA266C-B98C-3D06-7F7A-92D0A0D19A5A}"/>
          </ac:spMkLst>
        </pc:spChg>
        <pc:grpChg chg="add del mod">
          <ac:chgData name="Gitz Pascal HSLU T&amp;A" userId="b5fdb389-eda0-433b-919c-959ac8659c6d" providerId="ADAL" clId="{4A37EB57-5BD6-3A48-A5CE-8E180C4F2469}" dt="2024-06-17T07:37:37.920" v="869" actId="478"/>
          <ac:grpSpMkLst>
            <pc:docMk/>
            <pc:sldMk cId="1775915712" sldId="355"/>
            <ac:grpSpMk id="10" creationId="{D8642831-251C-71F6-AAD5-7306123261D3}"/>
          </ac:grpSpMkLst>
        </pc:grpChg>
        <pc:picChg chg="add mod">
          <ac:chgData name="Gitz Pascal HSLU T&amp;A" userId="b5fdb389-eda0-433b-919c-959ac8659c6d" providerId="ADAL" clId="{4A37EB57-5BD6-3A48-A5CE-8E180C4F2469}" dt="2024-06-17T07:37:19.884" v="865" actId="1035"/>
          <ac:picMkLst>
            <pc:docMk/>
            <pc:sldMk cId="1775915712" sldId="355"/>
            <ac:picMk id="3" creationId="{36064E61-7D66-BD4A-F379-5845386077A2}"/>
          </ac:picMkLst>
        </pc:picChg>
        <pc:picChg chg="add del mod modCrop">
          <ac:chgData name="Gitz Pascal HSLU T&amp;A" userId="b5fdb389-eda0-433b-919c-959ac8659c6d" providerId="ADAL" clId="{4A37EB57-5BD6-3A48-A5CE-8E180C4F2469}" dt="2024-06-17T07:35:46.984" v="769" actId="21"/>
          <ac:picMkLst>
            <pc:docMk/>
            <pc:sldMk cId="1775915712" sldId="355"/>
            <ac:picMk id="4" creationId="{ED221C6F-4EA3-CB54-E893-F1DE6FECB689}"/>
          </ac:picMkLst>
        </pc:picChg>
        <pc:picChg chg="add mod modCrop">
          <ac:chgData name="Gitz Pascal HSLU T&amp;A" userId="b5fdb389-eda0-433b-919c-959ac8659c6d" providerId="ADAL" clId="{4A37EB57-5BD6-3A48-A5CE-8E180C4F2469}" dt="2024-06-18T06:42:42.542" v="2715" actId="1076"/>
          <ac:picMkLst>
            <pc:docMk/>
            <pc:sldMk cId="1775915712" sldId="355"/>
            <ac:picMk id="6" creationId="{A2D3C6E2-7976-F473-0B29-346375FEA1EC}"/>
          </ac:picMkLst>
        </pc:picChg>
        <pc:picChg chg="add del mod">
          <ac:chgData name="Gitz Pascal HSLU T&amp;A" userId="b5fdb389-eda0-433b-919c-959ac8659c6d" providerId="ADAL" clId="{4A37EB57-5BD6-3A48-A5CE-8E180C4F2469}" dt="2024-06-17T07:34:56.241" v="744" actId="21"/>
          <ac:picMkLst>
            <pc:docMk/>
            <pc:sldMk cId="1775915712" sldId="355"/>
            <ac:picMk id="7" creationId="{A3BC6581-0F1B-5C90-59BC-30F4BF35D794}"/>
          </ac:picMkLst>
        </pc:picChg>
        <pc:picChg chg="add del mod">
          <ac:chgData name="Gitz Pascal HSLU T&amp;A" userId="b5fdb389-eda0-433b-919c-959ac8659c6d" providerId="ADAL" clId="{4A37EB57-5BD6-3A48-A5CE-8E180C4F2469}" dt="2024-06-17T07:35:32.836" v="767" actId="21"/>
          <ac:picMkLst>
            <pc:docMk/>
            <pc:sldMk cId="1775915712" sldId="355"/>
            <ac:picMk id="8" creationId="{CCF32567-6BBA-6554-AE50-43F5231009F4}"/>
          </ac:picMkLst>
        </pc:picChg>
        <pc:picChg chg="add del mod">
          <ac:chgData name="Gitz Pascal HSLU T&amp;A" userId="b5fdb389-eda0-433b-919c-959ac8659c6d" providerId="ADAL" clId="{4A37EB57-5BD6-3A48-A5CE-8E180C4F2469}" dt="2024-06-17T07:37:26.303" v="866" actId="478"/>
          <ac:picMkLst>
            <pc:docMk/>
            <pc:sldMk cId="1775915712" sldId="355"/>
            <ac:picMk id="9" creationId="{926C0A50-93D1-946D-5C6F-D9C62F9E9491}"/>
          </ac:picMkLst>
        </pc:picChg>
        <pc:picChg chg="del mod">
          <ac:chgData name="Gitz Pascal HSLU T&amp;A" userId="b5fdb389-eda0-433b-919c-959ac8659c6d" providerId="ADAL" clId="{4A37EB57-5BD6-3A48-A5CE-8E180C4F2469}" dt="2024-06-15T10:41:53.369" v="411" actId="478"/>
          <ac:picMkLst>
            <pc:docMk/>
            <pc:sldMk cId="1775915712" sldId="355"/>
            <ac:picMk id="11" creationId="{057B6169-B347-54F5-30F0-D55B88D35ACC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1" creationId="{96F29A36-38BC-1C70-23EC-66374F8CB8C8}"/>
          </ac:picMkLst>
        </pc:picChg>
        <pc:picChg chg="del">
          <ac:chgData name="Gitz Pascal HSLU T&amp;A" userId="b5fdb389-eda0-433b-919c-959ac8659c6d" providerId="ADAL" clId="{4A37EB57-5BD6-3A48-A5CE-8E180C4F2469}" dt="2024-06-15T10:41:50.686" v="409" actId="478"/>
          <ac:picMkLst>
            <pc:docMk/>
            <pc:sldMk cId="1775915712" sldId="355"/>
            <ac:picMk id="12" creationId="{5CFB0462-CC47-046A-691D-B8150DA1285B}"/>
          </ac:picMkLst>
        </pc:picChg>
        <pc:picChg chg="mod">
          <ac:chgData name="Gitz Pascal HSLU T&amp;A" userId="b5fdb389-eda0-433b-919c-959ac8659c6d" providerId="ADAL" clId="{4A37EB57-5BD6-3A48-A5CE-8E180C4F2469}" dt="2024-06-17T07:37:30.208" v="867"/>
          <ac:picMkLst>
            <pc:docMk/>
            <pc:sldMk cId="1775915712" sldId="355"/>
            <ac:picMk id="12" creationId="{88CC7796-DA6F-5008-C666-B9B33F4A7B8A}"/>
          </ac:picMkLst>
        </pc:picChg>
        <pc:picChg chg="del">
          <ac:chgData name="Gitz Pascal HSLU T&amp;A" userId="b5fdb389-eda0-433b-919c-959ac8659c6d" providerId="ADAL" clId="{4A37EB57-5BD6-3A48-A5CE-8E180C4F2469}" dt="2024-06-15T10:41:51.907" v="410" actId="478"/>
          <ac:picMkLst>
            <pc:docMk/>
            <pc:sldMk cId="1775915712" sldId="355"/>
            <ac:picMk id="13" creationId="{51D55934-CFF8-D862-92C0-DFF8D49D0E75}"/>
          </ac:picMkLst>
        </pc:picChg>
      </pc:sldChg>
      <pc:sldChg chg="delSp 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2200400544" sldId="356"/>
        </pc:sldMkLst>
        <pc:spChg chg="mod">
          <ac:chgData name="Gitz Pascal HSLU T&amp;A" userId="b5fdb389-eda0-433b-919c-959ac8659c6d" providerId="ADAL" clId="{4A37EB57-5BD6-3A48-A5CE-8E180C4F2469}" dt="2024-06-17T09:26:34.904" v="2072" actId="403"/>
          <ac:spMkLst>
            <pc:docMk/>
            <pc:sldMk cId="2200400544" sldId="356"/>
            <ac:spMk id="2" creationId="{FDB92C7B-D78C-8385-A999-ED6FF2F76194}"/>
          </ac:spMkLst>
        </pc:spChg>
        <pc:picChg chg="del mod">
          <ac:chgData name="Gitz Pascal HSLU T&amp;A" userId="b5fdb389-eda0-433b-919c-959ac8659c6d" providerId="ADAL" clId="{4A37EB57-5BD6-3A48-A5CE-8E180C4F2469}" dt="2024-06-15T10:45:39.463" v="450" actId="21"/>
          <ac:picMkLst>
            <pc:docMk/>
            <pc:sldMk cId="2200400544" sldId="356"/>
            <ac:picMk id="6" creationId="{8BBEF797-9D0C-CE25-67AF-1FACA944E8F6}"/>
          </ac:picMkLst>
        </pc:picChg>
        <pc:picChg chg="del mod">
          <ac:chgData name="Gitz Pascal HSLU T&amp;A" userId="b5fdb389-eda0-433b-919c-959ac8659c6d" providerId="ADAL" clId="{4A37EB57-5BD6-3A48-A5CE-8E180C4F2469}" dt="2024-06-15T10:45:13.466" v="442" actId="478"/>
          <ac:picMkLst>
            <pc:docMk/>
            <pc:sldMk cId="2200400544" sldId="356"/>
            <ac:picMk id="10" creationId="{3401B3C6-339C-A3B6-DD70-B49CC4E24964}"/>
          </ac:picMkLst>
        </pc:picChg>
        <pc:picChg chg="del mod">
          <ac:chgData name="Gitz Pascal HSLU T&amp;A" userId="b5fdb389-eda0-433b-919c-959ac8659c6d" providerId="ADAL" clId="{4A37EB57-5BD6-3A48-A5CE-8E180C4F2469}" dt="2024-06-15T10:46:07.581" v="457" actId="21"/>
          <ac:picMkLst>
            <pc:docMk/>
            <pc:sldMk cId="2200400544" sldId="356"/>
            <ac:picMk id="12" creationId="{2DB581EE-4A75-B614-7C59-79BF86F9DF52}"/>
          </ac:picMkLst>
        </pc:picChg>
        <pc:picChg chg="del">
          <ac:chgData name="Gitz Pascal HSLU T&amp;A" userId="b5fdb389-eda0-433b-919c-959ac8659c6d" providerId="ADAL" clId="{4A37EB57-5BD6-3A48-A5CE-8E180C4F2469}" dt="2024-06-15T10:45:09.034" v="439" actId="478"/>
          <ac:picMkLst>
            <pc:docMk/>
            <pc:sldMk cId="2200400544" sldId="356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5T10:45:08.367" v="438" actId="478"/>
          <ac:picMkLst>
            <pc:docMk/>
            <pc:sldMk cId="2200400544" sldId="356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5T10:45:07.445" v="437" actId="478"/>
          <ac:picMkLst>
            <pc:docMk/>
            <pc:sldMk cId="2200400544" sldId="356"/>
            <ac:picMk id="20" creationId="{9162EA6B-1E31-DF54-BA82-BF037DECF388}"/>
          </ac:picMkLst>
        </pc:picChg>
        <pc:picChg chg="mod">
          <ac:chgData name="Gitz Pascal HSLU T&amp;A" userId="b5fdb389-eda0-433b-919c-959ac8659c6d" providerId="ADAL" clId="{4A37EB57-5BD6-3A48-A5CE-8E180C4F2469}" dt="2024-06-17T09:26:37.860" v="2073" actId="1076"/>
          <ac:picMkLst>
            <pc:docMk/>
            <pc:sldMk cId="2200400544" sldId="356"/>
            <ac:picMk id="22" creationId="{23505F6C-8582-337D-AA17-C81B8BE5CD05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07:17:26.577" v="2929" actId="2696"/>
        <pc:sldMkLst>
          <pc:docMk/>
          <pc:sldMk cId="287731561" sldId="357"/>
        </pc:sldMkLst>
        <pc:spChg chg="mod">
          <ac:chgData name="Gitz Pascal HSLU T&amp;A" userId="b5fdb389-eda0-433b-919c-959ac8659c6d" providerId="ADAL" clId="{4A37EB57-5BD6-3A48-A5CE-8E180C4F2469}" dt="2024-06-17T09:26:05.039" v="2063" actId="403"/>
          <ac:spMkLst>
            <pc:docMk/>
            <pc:sldMk cId="287731561" sldId="357"/>
            <ac:spMk id="2" creationId="{FB85BBF2-BA90-81C4-406C-95372345A491}"/>
          </ac:spMkLst>
        </pc:spChg>
        <pc:grpChg chg="add del mod">
          <ac:chgData name="Gitz Pascal HSLU T&amp;A" userId="b5fdb389-eda0-433b-919c-959ac8659c6d" providerId="ADAL" clId="{4A37EB57-5BD6-3A48-A5CE-8E180C4F2469}" dt="2024-06-17T07:40:28.421" v="905" actId="478"/>
          <ac:grpSpMkLst>
            <pc:docMk/>
            <pc:sldMk cId="287731561" sldId="357"/>
            <ac:grpSpMk id="7" creationId="{74475FB5-47BD-5353-DD25-6DAB12E76D46}"/>
          </ac:grpSpMkLst>
        </pc:grpChg>
        <pc:picChg chg="del mod">
          <ac:chgData name="Gitz Pascal HSLU T&amp;A" userId="b5fdb389-eda0-433b-919c-959ac8659c6d" providerId="ADAL" clId="{4A37EB57-5BD6-3A48-A5CE-8E180C4F2469}" dt="2024-06-17T07:35:00.138" v="746" actId="478"/>
          <ac:picMkLst>
            <pc:docMk/>
            <pc:sldMk cId="287731561" sldId="357"/>
            <ac:picMk id="3" creationId="{AF7EA157-682E-0A94-9431-667479AE4BF6}"/>
          </ac:picMkLst>
        </pc:picChg>
        <pc:picChg chg="add del mod modCrop">
          <ac:chgData name="Gitz Pascal HSLU T&amp;A" userId="b5fdb389-eda0-433b-919c-959ac8659c6d" providerId="ADAL" clId="{4A37EB57-5BD6-3A48-A5CE-8E180C4F2469}" dt="2024-06-18T07:12:10.441" v="2829" actId="21"/>
          <ac:picMkLst>
            <pc:docMk/>
            <pc:sldMk cId="287731561" sldId="357"/>
            <ac:picMk id="4" creationId="{6BE93B6D-2499-889D-E736-FE8F8498F031}"/>
          </ac:picMkLst>
        </pc:picChg>
        <pc:picChg chg="add del mod">
          <ac:chgData name="Gitz Pascal HSLU T&amp;A" userId="b5fdb389-eda0-433b-919c-959ac8659c6d" providerId="ADAL" clId="{4A37EB57-5BD6-3A48-A5CE-8E180C4F2469}" dt="2024-06-18T07:14:04.961" v="2881" actId="21"/>
          <ac:picMkLst>
            <pc:docMk/>
            <pc:sldMk cId="287731561" sldId="357"/>
            <ac:picMk id="6" creationId="{354ACB8F-8069-3388-F560-9F6AD8B758DF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8" creationId="{DF23A2F9-CE12-7D41-1E34-4775D157B578}"/>
          </ac:picMkLst>
        </pc:picChg>
        <pc:picChg chg="del">
          <ac:chgData name="Gitz Pascal HSLU T&amp;A" userId="b5fdb389-eda0-433b-919c-959ac8659c6d" providerId="ADAL" clId="{4A37EB57-5BD6-3A48-A5CE-8E180C4F2469}" dt="2024-06-17T07:09:16.883" v="650" actId="478"/>
          <ac:picMkLst>
            <pc:docMk/>
            <pc:sldMk cId="287731561" sldId="357"/>
            <ac:picMk id="9" creationId="{E0D7E988-D680-CDAA-56A7-901B9FBFF4E0}"/>
          </ac:picMkLst>
        </pc:picChg>
        <pc:picChg chg="del">
          <ac:chgData name="Gitz Pascal HSLU T&amp;A" userId="b5fdb389-eda0-433b-919c-959ac8659c6d" providerId="ADAL" clId="{4A37EB57-5BD6-3A48-A5CE-8E180C4F2469}" dt="2024-06-17T07:09:16.245" v="649" actId="478"/>
          <ac:picMkLst>
            <pc:docMk/>
            <pc:sldMk cId="287731561" sldId="357"/>
            <ac:picMk id="10" creationId="{A91823FD-9087-1E7E-DACE-FF11B9C82DFD}"/>
          </ac:picMkLst>
        </pc:picChg>
        <pc:picChg chg="mod">
          <ac:chgData name="Gitz Pascal HSLU T&amp;A" userId="b5fdb389-eda0-433b-919c-959ac8659c6d" providerId="ADAL" clId="{4A37EB57-5BD6-3A48-A5CE-8E180C4F2469}" dt="2024-06-17T07:39:59.511" v="870"/>
          <ac:picMkLst>
            <pc:docMk/>
            <pc:sldMk cId="287731561" sldId="357"/>
            <ac:picMk id="11" creationId="{C38E8F68-D4D5-0946-74A5-18DB652CD630}"/>
          </ac:picMkLst>
        </pc:picChg>
        <pc:picChg chg="add del mod">
          <ac:chgData name="Gitz Pascal HSLU T&amp;A" userId="b5fdb389-eda0-433b-919c-959ac8659c6d" providerId="ADAL" clId="{4A37EB57-5BD6-3A48-A5CE-8E180C4F2469}" dt="2024-06-17T07:40:21.176" v="903" actId="478"/>
          <ac:picMkLst>
            <pc:docMk/>
            <pc:sldMk cId="287731561" sldId="357"/>
            <ac:picMk id="12" creationId="{C7A2875C-976E-BEC8-3F43-598FDCDFAFF9}"/>
          </ac:picMkLst>
        </pc:picChg>
        <pc:picChg chg="add mod">
          <ac:chgData name="Gitz Pascal HSLU T&amp;A" userId="b5fdb389-eda0-433b-919c-959ac8659c6d" providerId="ADAL" clId="{4A37EB57-5BD6-3A48-A5CE-8E180C4F2469}" dt="2024-06-17T07:40:12.817" v="899"/>
          <ac:picMkLst>
            <pc:docMk/>
            <pc:sldMk cId="287731561" sldId="357"/>
            <ac:picMk id="13" creationId="{385E50BE-8BE3-E544-503E-503823DB3866}"/>
          </ac:picMkLst>
        </pc:picChg>
        <pc:picChg chg="add mod">
          <ac:chgData name="Gitz Pascal HSLU T&amp;A" userId="b5fdb389-eda0-433b-919c-959ac8659c6d" providerId="ADAL" clId="{4A37EB57-5BD6-3A48-A5CE-8E180C4F2469}" dt="2024-06-17T07:40:16.711" v="901"/>
          <ac:picMkLst>
            <pc:docMk/>
            <pc:sldMk cId="287731561" sldId="357"/>
            <ac:picMk id="14" creationId="{A127361D-A4EC-2125-1A6A-8282E2A7CE91}"/>
          </ac:picMkLst>
        </pc:picChg>
        <pc:picChg chg="add del mod">
          <ac:chgData name="Gitz Pascal HSLU T&amp;A" userId="b5fdb389-eda0-433b-919c-959ac8659c6d" providerId="ADAL" clId="{4A37EB57-5BD6-3A48-A5CE-8E180C4F2469}" dt="2024-06-17T08:03:35.095" v="1563" actId="21"/>
          <ac:picMkLst>
            <pc:docMk/>
            <pc:sldMk cId="287731561" sldId="357"/>
            <ac:picMk id="15" creationId="{CC036212-54C9-A60C-CF51-4A31A904E1BC}"/>
          </ac:picMkLst>
        </pc:picChg>
      </pc:sldChg>
      <pc:sldChg chg="new del">
        <pc:chgData name="Gitz Pascal HSLU T&amp;A" userId="b5fdb389-eda0-433b-919c-959ac8659c6d" providerId="ADAL" clId="{4A37EB57-5BD6-3A48-A5CE-8E180C4F2469}" dt="2024-06-15T10:47:11.864" v="586" actId="2696"/>
        <pc:sldMkLst>
          <pc:docMk/>
          <pc:sldMk cId="2953723633" sldId="357"/>
        </pc:sldMkLst>
      </pc:sldChg>
      <pc:sldChg chg="modSp new mod">
        <pc:chgData name="Gitz Pascal HSLU T&amp;A" userId="b5fdb389-eda0-433b-919c-959ac8659c6d" providerId="ADAL" clId="{4A37EB57-5BD6-3A48-A5CE-8E180C4F2469}" dt="2024-06-18T05:39:01.041" v="2598" actId="20577"/>
        <pc:sldMkLst>
          <pc:docMk/>
          <pc:sldMk cId="4155682013" sldId="358"/>
        </pc:sldMkLst>
        <pc:spChg chg="mod">
          <ac:chgData name="Gitz Pascal HSLU T&amp;A" userId="b5fdb389-eda0-433b-919c-959ac8659c6d" providerId="ADAL" clId="{4A37EB57-5BD6-3A48-A5CE-8E180C4F2469}" dt="2024-06-18T05:38:53.150" v="2578" actId="20577"/>
          <ac:spMkLst>
            <pc:docMk/>
            <pc:sldMk cId="4155682013" sldId="358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5:39:01.041" v="2598" actId="20577"/>
          <ac:spMkLst>
            <pc:docMk/>
            <pc:sldMk cId="4155682013" sldId="358"/>
            <ac:spMk id="3" creationId="{09F12C2E-1446-BEEF-55D0-19DF2E6FC099}"/>
          </ac:spMkLst>
        </pc:spChg>
      </pc:sldChg>
      <pc:sldChg chg="modSp new mod">
        <pc:chgData name="Gitz Pascal HSLU T&amp;A" userId="b5fdb389-eda0-433b-919c-959ac8659c6d" providerId="ADAL" clId="{4A37EB57-5BD6-3A48-A5CE-8E180C4F2469}" dt="2024-06-17T13:36:47.527" v="2208" actId="20577"/>
        <pc:sldMkLst>
          <pc:docMk/>
          <pc:sldMk cId="171742320" sldId="359"/>
        </pc:sldMkLst>
        <pc:spChg chg="mod">
          <ac:chgData name="Gitz Pascal HSLU T&amp;A" userId="b5fdb389-eda0-433b-919c-959ac8659c6d" providerId="ADAL" clId="{4A37EB57-5BD6-3A48-A5CE-8E180C4F2469}" dt="2024-06-17T07:51:21.963" v="1138" actId="20577"/>
          <ac:spMkLst>
            <pc:docMk/>
            <pc:sldMk cId="171742320" sldId="359"/>
            <ac:spMk id="2" creationId="{EAC3EEB5-5AAD-671F-E4AD-6726DD357AB6}"/>
          </ac:spMkLst>
        </pc:spChg>
        <pc:spChg chg="mod">
          <ac:chgData name="Gitz Pascal HSLU T&amp;A" userId="b5fdb389-eda0-433b-919c-959ac8659c6d" providerId="ADAL" clId="{4A37EB57-5BD6-3A48-A5CE-8E180C4F2469}" dt="2024-06-17T13:36:47.527" v="2208" actId="20577"/>
          <ac:spMkLst>
            <pc:docMk/>
            <pc:sldMk cId="171742320" sldId="359"/>
            <ac:spMk id="3" creationId="{02CF9137-AC5D-8525-B358-390D885C5EBB}"/>
          </ac:spMkLst>
        </pc:spChg>
        <pc:spChg chg="mod">
          <ac:chgData name="Gitz Pascal HSLU T&amp;A" userId="b5fdb389-eda0-433b-919c-959ac8659c6d" providerId="ADAL" clId="{4A37EB57-5BD6-3A48-A5CE-8E180C4F2469}" dt="2024-06-17T13:36:45.469" v="2206" actId="27636"/>
          <ac:spMkLst>
            <pc:docMk/>
            <pc:sldMk cId="171742320" sldId="359"/>
            <ac:spMk id="4" creationId="{E353A9B2-3249-5112-4300-49128A579B79}"/>
          </ac:spMkLst>
        </pc:spChg>
      </pc:sldChg>
      <pc:sldChg chg="add del">
        <pc:chgData name="Gitz Pascal HSLU T&amp;A" userId="b5fdb389-eda0-433b-919c-959ac8659c6d" providerId="ADAL" clId="{4A37EB57-5BD6-3A48-A5CE-8E180C4F2469}" dt="2024-06-17T07:50:38.246" v="1076" actId="2696"/>
        <pc:sldMkLst>
          <pc:docMk/>
          <pc:sldMk cId="3852215447" sldId="359"/>
        </pc:sldMkLst>
      </pc:sldChg>
      <pc:sldChg chg="modSp add mod">
        <pc:chgData name="Gitz Pascal HSLU T&amp;A" userId="b5fdb389-eda0-433b-919c-959ac8659c6d" providerId="ADAL" clId="{4A37EB57-5BD6-3A48-A5CE-8E180C4F2469}" dt="2024-06-17T08:00:12.262" v="1496" actId="20577"/>
        <pc:sldMkLst>
          <pc:docMk/>
          <pc:sldMk cId="3441609883" sldId="360"/>
        </pc:sldMkLst>
        <pc:spChg chg="mod">
          <ac:chgData name="Gitz Pascal HSLU T&amp;A" userId="b5fdb389-eda0-433b-919c-959ac8659c6d" providerId="ADAL" clId="{4A37EB57-5BD6-3A48-A5CE-8E180C4F2469}" dt="2024-06-17T08:00:09.145" v="1481" actId="20577"/>
          <ac:spMkLst>
            <pc:docMk/>
            <pc:sldMk cId="3441609883" sldId="36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8:00:12.262" v="1496" actId="20577"/>
          <ac:spMkLst>
            <pc:docMk/>
            <pc:sldMk cId="3441609883" sldId="360"/>
            <ac:spMk id="3" creationId="{09F12C2E-1446-BEEF-55D0-19DF2E6FC099}"/>
          </ac:spMkLst>
        </pc:spChg>
      </pc:sldChg>
      <pc:sldChg chg="modSp add mod">
        <pc:chgData name="Gitz Pascal HSLU T&amp;A" userId="b5fdb389-eda0-433b-919c-959ac8659c6d" providerId="ADAL" clId="{4A37EB57-5BD6-3A48-A5CE-8E180C4F2469}" dt="2024-06-18T06:45:47.248" v="2820"/>
        <pc:sldMkLst>
          <pc:docMk/>
          <pc:sldMk cId="637028996" sldId="361"/>
        </pc:sldMkLst>
        <pc:spChg chg="mod">
          <ac:chgData name="Gitz Pascal HSLU T&amp;A" userId="b5fdb389-eda0-433b-919c-959ac8659c6d" providerId="ADAL" clId="{4A37EB57-5BD6-3A48-A5CE-8E180C4F2469}" dt="2024-06-17T08:30:47.760" v="1700" actId="20577"/>
          <ac:spMkLst>
            <pc:docMk/>
            <pc:sldMk cId="637028996" sldId="361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8T06:45:47.248" v="2820"/>
          <ac:spMkLst>
            <pc:docMk/>
            <pc:sldMk cId="637028996" sldId="361"/>
            <ac:spMk id="3" creationId="{09F12C2E-1446-BEEF-55D0-19DF2E6FC099}"/>
          </ac:spMkLst>
        </pc:spChg>
      </pc:sldChg>
      <pc:sldChg chg="modSp add mod ord">
        <pc:chgData name="Gitz Pascal HSLU T&amp;A" userId="b5fdb389-eda0-433b-919c-959ac8659c6d" providerId="ADAL" clId="{4A37EB57-5BD6-3A48-A5CE-8E180C4F2469}" dt="2024-06-18T11:44:44.949" v="3250" actId="20578"/>
        <pc:sldMkLst>
          <pc:docMk/>
          <pc:sldMk cId="1524525892" sldId="362"/>
        </pc:sldMkLst>
        <pc:spChg chg="mod">
          <ac:chgData name="Gitz Pascal HSLU T&amp;A" userId="b5fdb389-eda0-433b-919c-959ac8659c6d" providerId="ADAL" clId="{4A37EB57-5BD6-3A48-A5CE-8E180C4F2469}" dt="2024-06-18T06:41:47.503" v="2707" actId="20577"/>
          <ac:spMkLst>
            <pc:docMk/>
            <pc:sldMk cId="1524525892" sldId="362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09:18:54.269" v="1915" actId="20577"/>
          <ac:spMkLst>
            <pc:docMk/>
            <pc:sldMk cId="1524525892" sldId="362"/>
            <ac:spMk id="3" creationId="{09F12C2E-1446-BEEF-55D0-19DF2E6FC099}"/>
          </ac:spMkLst>
        </pc:spChg>
      </pc:sldChg>
      <pc:sldChg chg="delSp modSp add mod">
        <pc:chgData name="Gitz Pascal HSLU T&amp;A" userId="b5fdb389-eda0-433b-919c-959ac8659c6d" providerId="ADAL" clId="{4A37EB57-5BD6-3A48-A5CE-8E180C4F2469}" dt="2024-06-18T06:43:29.807" v="2734" actId="1036"/>
        <pc:sldMkLst>
          <pc:docMk/>
          <pc:sldMk cId="2379168227" sldId="363"/>
        </pc:sldMkLst>
        <pc:spChg chg="mod">
          <ac:chgData name="Gitz Pascal HSLU T&amp;A" userId="b5fdb389-eda0-433b-919c-959ac8659c6d" providerId="ADAL" clId="{4A37EB57-5BD6-3A48-A5CE-8E180C4F2469}" dt="2024-06-17T09:26:18.404" v="2067" actId="403"/>
          <ac:spMkLst>
            <pc:docMk/>
            <pc:sldMk cId="2379168227" sldId="363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4A37EB57-5BD6-3A48-A5CE-8E180C4F2469}" dt="2024-06-18T06:43:26.918" v="2729" actId="1076"/>
          <ac:picMkLst>
            <pc:docMk/>
            <pc:sldMk cId="2379168227" sldId="363"/>
            <ac:picMk id="18" creationId="{CC94C8B0-0D53-3CA0-19CE-2752153E83C5}"/>
          </ac:picMkLst>
        </pc:picChg>
        <pc:picChg chg="del">
          <ac:chgData name="Gitz Pascal HSLU T&amp;A" userId="b5fdb389-eda0-433b-919c-959ac8659c6d" providerId="ADAL" clId="{4A37EB57-5BD6-3A48-A5CE-8E180C4F2469}" dt="2024-06-17T08:32:02.386" v="1775" actId="478"/>
          <ac:picMkLst>
            <pc:docMk/>
            <pc:sldMk cId="2379168227" sldId="363"/>
            <ac:picMk id="30" creationId="{7215D5D3-E000-9EBA-FD1F-08B0C7B205D0}"/>
          </ac:picMkLst>
        </pc:picChg>
        <pc:picChg chg="mod">
          <ac:chgData name="Gitz Pascal HSLU T&amp;A" userId="b5fdb389-eda0-433b-919c-959ac8659c6d" providerId="ADAL" clId="{4A37EB57-5BD6-3A48-A5CE-8E180C4F2469}" dt="2024-06-18T06:43:10.566" v="2724" actId="1038"/>
          <ac:picMkLst>
            <pc:docMk/>
            <pc:sldMk cId="2379168227" sldId="363"/>
            <ac:picMk id="32" creationId="{A959E3BC-E12E-C069-3B5F-AE8787EE0060}"/>
          </ac:picMkLst>
        </pc:picChg>
        <pc:picChg chg="mod">
          <ac:chgData name="Gitz Pascal HSLU T&amp;A" userId="b5fdb389-eda0-433b-919c-959ac8659c6d" providerId="ADAL" clId="{4A37EB57-5BD6-3A48-A5CE-8E180C4F2469}" dt="2024-06-18T06:43:29.807" v="2734" actId="1036"/>
          <ac:picMkLst>
            <pc:docMk/>
            <pc:sldMk cId="2379168227" sldId="363"/>
            <ac:picMk id="34" creationId="{3FD5C887-041B-ABFB-CC24-3101F7E54816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8T11:45:23.684" v="3273" actId="2696"/>
        <pc:sldMkLst>
          <pc:docMk/>
          <pc:sldMk cId="3278133314" sldId="364"/>
        </pc:sldMkLst>
        <pc:spChg chg="mod">
          <ac:chgData name="Gitz Pascal HSLU T&amp;A" userId="b5fdb389-eda0-433b-919c-959ac8659c6d" providerId="ADAL" clId="{4A37EB57-5BD6-3A48-A5CE-8E180C4F2469}" dt="2024-06-17T09:26:50.564" v="2076" actId="403"/>
          <ac:spMkLst>
            <pc:docMk/>
            <pc:sldMk cId="3278133314" sldId="364"/>
            <ac:spMk id="2" creationId="{FB85BBF2-BA90-81C4-406C-95372345A491}"/>
          </ac:spMkLst>
        </pc:spChg>
        <pc:picChg chg="del">
          <ac:chgData name="Gitz Pascal HSLU T&amp;A" userId="b5fdb389-eda0-433b-919c-959ac8659c6d" providerId="ADAL" clId="{4A37EB57-5BD6-3A48-A5CE-8E180C4F2469}" dt="2024-06-17T09:01:26.779" v="1804" actId="478"/>
          <ac:picMkLst>
            <pc:docMk/>
            <pc:sldMk cId="3278133314" sldId="364"/>
            <ac:picMk id="3" creationId="{E29EB8DA-CCCE-255E-2940-7AB656D6AC94}"/>
          </ac:picMkLst>
        </pc:picChg>
        <pc:picChg chg="del">
          <ac:chgData name="Gitz Pascal HSLU T&amp;A" userId="b5fdb389-eda0-433b-919c-959ac8659c6d" providerId="ADAL" clId="{4A37EB57-5BD6-3A48-A5CE-8E180C4F2469}" dt="2024-06-17T09:01:26.235" v="1803" actId="478"/>
          <ac:picMkLst>
            <pc:docMk/>
            <pc:sldMk cId="3278133314" sldId="364"/>
            <ac:picMk id="4" creationId="{1B7E8661-8F91-C3FD-8B57-B5A93DAC1125}"/>
          </ac:picMkLst>
        </pc:picChg>
        <pc:picChg chg="add del mod">
          <ac:chgData name="Gitz Pascal HSLU T&amp;A" userId="b5fdb389-eda0-433b-919c-959ac8659c6d" providerId="ADAL" clId="{4A37EB57-5BD6-3A48-A5CE-8E180C4F2469}" dt="2024-06-17T09:19:56.798" v="1965" actId="478"/>
          <ac:picMkLst>
            <pc:docMk/>
            <pc:sldMk cId="3278133314" sldId="364"/>
            <ac:picMk id="7" creationId="{6651ED6C-B3D2-D8B4-C5EC-2A33739A8E36}"/>
          </ac:picMkLst>
        </pc:picChg>
        <pc:picChg chg="del">
          <ac:chgData name="Gitz Pascal HSLU T&amp;A" userId="b5fdb389-eda0-433b-919c-959ac8659c6d" providerId="ADAL" clId="{4A37EB57-5BD6-3A48-A5CE-8E180C4F2469}" dt="2024-06-17T09:01:27.293" v="1805" actId="478"/>
          <ac:picMkLst>
            <pc:docMk/>
            <pc:sldMk cId="3278133314" sldId="364"/>
            <ac:picMk id="8" creationId="{DD0319F6-9187-DC3C-C501-FDF7954548D8}"/>
          </ac:picMkLst>
        </pc:picChg>
        <pc:picChg chg="add del mod">
          <ac:chgData name="Gitz Pascal HSLU T&amp;A" userId="b5fdb389-eda0-433b-919c-959ac8659c6d" providerId="ADAL" clId="{4A37EB57-5BD6-3A48-A5CE-8E180C4F2469}" dt="2024-06-17T09:19:51.262" v="1960" actId="478"/>
          <ac:picMkLst>
            <pc:docMk/>
            <pc:sldMk cId="3278133314" sldId="364"/>
            <ac:picMk id="10" creationId="{17905035-58FA-095F-4051-6AE5EA3FCFE4}"/>
          </ac:picMkLst>
        </pc:picChg>
        <pc:picChg chg="add del mod">
          <ac:chgData name="Gitz Pascal HSLU T&amp;A" userId="b5fdb389-eda0-433b-919c-959ac8659c6d" providerId="ADAL" clId="{4A37EB57-5BD6-3A48-A5CE-8E180C4F2469}" dt="2024-06-18T11:44:52.708" v="3251" actId="21"/>
          <ac:picMkLst>
            <pc:docMk/>
            <pc:sldMk cId="3278133314" sldId="364"/>
            <ac:picMk id="11" creationId="{CCD5B543-6EBB-18DD-E767-264AE2206090}"/>
          </ac:picMkLst>
        </pc:picChg>
        <pc:picChg chg="add del mod">
          <ac:chgData name="Gitz Pascal HSLU T&amp;A" userId="b5fdb389-eda0-433b-919c-959ac8659c6d" providerId="ADAL" clId="{4A37EB57-5BD6-3A48-A5CE-8E180C4F2469}" dt="2024-06-18T11:44:59.815" v="3253" actId="21"/>
          <ac:picMkLst>
            <pc:docMk/>
            <pc:sldMk cId="3278133314" sldId="364"/>
            <ac:picMk id="12" creationId="{89B81971-8324-E551-64A1-AB4736735FE0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11:44:56.154" v="3252"/>
        <pc:sldMkLst>
          <pc:docMk/>
          <pc:sldMk cId="946069832" sldId="365"/>
        </pc:sldMkLst>
        <pc:spChg chg="mod">
          <ac:chgData name="Gitz Pascal HSLU T&amp;A" userId="b5fdb389-eda0-433b-919c-959ac8659c6d" providerId="ADAL" clId="{4A37EB57-5BD6-3A48-A5CE-8E180C4F2469}" dt="2024-06-17T09:26:27.330" v="2070" actId="403"/>
          <ac:spMkLst>
            <pc:docMk/>
            <pc:sldMk cId="946069832" sldId="365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7T09:16:12.243" v="1893" actId="1076"/>
          <ac:spMkLst>
            <pc:docMk/>
            <pc:sldMk cId="946069832" sldId="365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4A37EB57-5BD6-3A48-A5CE-8E180C4F2469}" dt="2024-06-18T11:44:56.154" v="3252"/>
          <ac:picMkLst>
            <pc:docMk/>
            <pc:sldMk cId="946069832" sldId="365"/>
            <ac:picMk id="5" creationId="{7DA3DDCD-9B99-728F-0394-230EF2E44365}"/>
          </ac:picMkLst>
        </pc:picChg>
        <pc:picChg chg="del">
          <ac:chgData name="Gitz Pascal HSLU T&amp;A" userId="b5fdb389-eda0-433b-919c-959ac8659c6d" providerId="ADAL" clId="{4A37EB57-5BD6-3A48-A5CE-8E180C4F2469}" dt="2024-06-17T09:01:55.417" v="1811" actId="478"/>
          <ac:picMkLst>
            <pc:docMk/>
            <pc:sldMk cId="946069832" sldId="365"/>
            <ac:picMk id="6" creationId="{1CF516D3-5931-2ECC-9677-0F766067AF87}"/>
          </ac:picMkLst>
        </pc:picChg>
        <pc:picChg chg="add mod">
          <ac:chgData name="Gitz Pascal HSLU T&amp;A" userId="b5fdb389-eda0-433b-919c-959ac8659c6d" providerId="ADAL" clId="{4A37EB57-5BD6-3A48-A5CE-8E180C4F2469}" dt="2024-06-17T09:16:23.226" v="1896" actId="1076"/>
          <ac:picMkLst>
            <pc:docMk/>
            <pc:sldMk cId="946069832" sldId="365"/>
            <ac:picMk id="7" creationId="{504B9806-990B-E1C6-B0E9-13E860CB0FD4}"/>
          </ac:picMkLst>
        </pc:picChg>
        <pc:picChg chg="del">
          <ac:chgData name="Gitz Pascal HSLU T&amp;A" userId="b5fdb389-eda0-433b-919c-959ac8659c6d" providerId="ADAL" clId="{4A37EB57-5BD6-3A48-A5CE-8E180C4F2469}" dt="2024-06-17T09:01:55.125" v="1810" actId="478"/>
          <ac:picMkLst>
            <pc:docMk/>
            <pc:sldMk cId="946069832" sldId="365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1:54.901" v="1809" actId="478"/>
          <ac:picMkLst>
            <pc:docMk/>
            <pc:sldMk cId="946069832" sldId="365"/>
            <ac:picMk id="10" creationId="{12B8D6AB-B777-1DD4-DFE9-CDC87B068D39}"/>
          </ac:picMkLst>
        </pc:picChg>
        <pc:picChg chg="add del mod">
          <ac:chgData name="Gitz Pascal HSLU T&amp;A" userId="b5fdb389-eda0-433b-919c-959ac8659c6d" providerId="ADAL" clId="{4A37EB57-5BD6-3A48-A5CE-8E180C4F2469}" dt="2024-06-17T09:15:56.448" v="1879" actId="478"/>
          <ac:picMkLst>
            <pc:docMk/>
            <pc:sldMk cId="946069832" sldId="365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0.706" v="1895" actId="1076"/>
          <ac:picMkLst>
            <pc:docMk/>
            <pc:sldMk cId="946069832" sldId="365"/>
            <ac:picMk id="13" creationId="{8506DDD1-A766-4307-EBC8-C29C0EFD41D2}"/>
          </ac:picMkLst>
        </pc:picChg>
        <pc:picChg chg="add mod">
          <ac:chgData name="Gitz Pascal HSLU T&amp;A" userId="b5fdb389-eda0-433b-919c-959ac8659c6d" providerId="ADAL" clId="{4A37EB57-5BD6-3A48-A5CE-8E180C4F2469}" dt="2024-06-17T09:02:20.961" v="1825"/>
          <ac:picMkLst>
            <pc:docMk/>
            <pc:sldMk cId="946069832" sldId="365"/>
            <ac:picMk id="14" creationId="{BC5030B3-48C8-0AA6-1646-9DA6FCC21CFE}"/>
          </ac:picMkLst>
        </pc:picChg>
        <pc:picChg chg="add del mod">
          <ac:chgData name="Gitz Pascal HSLU T&amp;A" userId="b5fdb389-eda0-433b-919c-959ac8659c6d" providerId="ADAL" clId="{4A37EB57-5BD6-3A48-A5CE-8E180C4F2469}" dt="2024-06-17T09:03:33.886" v="1869" actId="21"/>
          <ac:picMkLst>
            <pc:docMk/>
            <pc:sldMk cId="946069832" sldId="365"/>
            <ac:picMk id="15" creationId="{81868854-CB54-F445-C29B-CA6B3F3F53CC}"/>
          </ac:picMkLst>
        </pc:picChg>
        <pc:picChg chg="del">
          <ac:chgData name="Gitz Pascal HSLU T&amp;A" userId="b5fdb389-eda0-433b-919c-959ac8659c6d" providerId="ADAL" clId="{4A37EB57-5BD6-3A48-A5CE-8E180C4F2469}" dt="2024-06-17T09:01:56.326" v="1813" actId="478"/>
          <ac:picMkLst>
            <pc:docMk/>
            <pc:sldMk cId="946069832" sldId="365"/>
            <ac:picMk id="16" creationId="{6FCC6824-0FB6-8B47-132F-D65AD3D0AC7C}"/>
          </ac:picMkLst>
        </pc:picChg>
        <pc:picChg chg="del">
          <ac:chgData name="Gitz Pascal HSLU T&amp;A" userId="b5fdb389-eda0-433b-919c-959ac8659c6d" providerId="ADAL" clId="{4A37EB57-5BD6-3A48-A5CE-8E180C4F2469}" dt="2024-06-17T09:01:56.734" v="1814" actId="478"/>
          <ac:picMkLst>
            <pc:docMk/>
            <pc:sldMk cId="946069832" sldId="365"/>
            <ac:picMk id="18" creationId="{296F636B-4470-6357-AC6B-6440FC29C0C3}"/>
          </ac:picMkLst>
        </pc:picChg>
        <pc:picChg chg="del">
          <ac:chgData name="Gitz Pascal HSLU T&amp;A" userId="b5fdb389-eda0-433b-919c-959ac8659c6d" providerId="ADAL" clId="{4A37EB57-5BD6-3A48-A5CE-8E180C4F2469}" dt="2024-06-17T09:01:56.006" v="1812" actId="478"/>
          <ac:picMkLst>
            <pc:docMk/>
            <pc:sldMk cId="946069832" sldId="365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8:47.899" v="1914" actId="2696"/>
        <pc:sldMkLst>
          <pc:docMk/>
          <pc:sldMk cId="205648269" sldId="366"/>
        </pc:sldMkLst>
        <pc:spChg chg="mod">
          <ac:chgData name="Gitz Pascal HSLU T&amp;A" userId="b5fdb389-eda0-433b-919c-959ac8659c6d" providerId="ADAL" clId="{4A37EB57-5BD6-3A48-A5CE-8E180C4F2469}" dt="2024-06-17T09:02:28.526" v="1830" actId="20577"/>
          <ac:spMkLst>
            <pc:docMk/>
            <pc:sldMk cId="205648269" sldId="366"/>
            <ac:spMk id="2" creationId="{FDB92C7B-D78C-8385-A999-ED6FF2F76194}"/>
          </ac:spMkLst>
        </pc:spChg>
        <pc:picChg chg="add del mod">
          <ac:chgData name="Gitz Pascal HSLU T&amp;A" userId="b5fdb389-eda0-433b-919c-959ac8659c6d" providerId="ADAL" clId="{4A37EB57-5BD6-3A48-A5CE-8E180C4F2469}" dt="2024-06-17T09:16:39.102" v="1901" actId="21"/>
          <ac:picMkLst>
            <pc:docMk/>
            <pc:sldMk cId="205648269" sldId="366"/>
            <ac:picMk id="6" creationId="{0CDF7110-5D87-1636-C18C-6B3550F2C6E5}"/>
          </ac:picMkLst>
        </pc:picChg>
        <pc:picChg chg="del">
          <ac:chgData name="Gitz Pascal HSLU T&amp;A" userId="b5fdb389-eda0-433b-919c-959ac8659c6d" providerId="ADAL" clId="{4A37EB57-5BD6-3A48-A5CE-8E180C4F2469}" dt="2024-06-17T09:02:32.658" v="1833" actId="478"/>
          <ac:picMkLst>
            <pc:docMk/>
            <pc:sldMk cId="205648269" sldId="366"/>
            <ac:picMk id="7" creationId="{504B9806-990B-E1C6-B0E9-13E860CB0FD4}"/>
          </ac:picMkLst>
        </pc:picChg>
        <pc:picChg chg="add del mod">
          <ac:chgData name="Gitz Pascal HSLU T&amp;A" userId="b5fdb389-eda0-433b-919c-959ac8659c6d" providerId="ADAL" clId="{4A37EB57-5BD6-3A48-A5CE-8E180C4F2469}" dt="2024-06-17T09:16:30.242" v="1899" actId="478"/>
          <ac:picMkLst>
            <pc:docMk/>
            <pc:sldMk cId="205648269" sldId="366"/>
            <ac:picMk id="9" creationId="{DE25D9FF-9B4B-B0AD-6236-0EA75F25F7B7}"/>
          </ac:picMkLst>
        </pc:picChg>
        <pc:picChg chg="del">
          <ac:chgData name="Gitz Pascal HSLU T&amp;A" userId="b5fdb389-eda0-433b-919c-959ac8659c6d" providerId="ADAL" clId="{4A37EB57-5BD6-3A48-A5CE-8E180C4F2469}" dt="2024-06-17T09:02:31.838" v="1832" actId="478"/>
          <ac:picMkLst>
            <pc:docMk/>
            <pc:sldMk cId="205648269" sldId="366"/>
            <ac:picMk id="11" creationId="{915E4AE6-8F90-A3A5-0B14-581F7F482CF8}"/>
          </ac:picMkLst>
        </pc:picChg>
        <pc:picChg chg="add mod">
          <ac:chgData name="Gitz Pascal HSLU T&amp;A" userId="b5fdb389-eda0-433b-919c-959ac8659c6d" providerId="ADAL" clId="{4A37EB57-5BD6-3A48-A5CE-8E180C4F2469}" dt="2024-06-17T09:16:28.925" v="1897" actId="1076"/>
          <ac:picMkLst>
            <pc:docMk/>
            <pc:sldMk cId="205648269" sldId="366"/>
            <ac:picMk id="12" creationId="{53DB89E9-0FFE-4935-24B4-1359A019B6D5}"/>
          </ac:picMkLst>
        </pc:picChg>
        <pc:picChg chg="del">
          <ac:chgData name="Gitz Pascal HSLU T&amp;A" userId="b5fdb389-eda0-433b-919c-959ac8659c6d" providerId="ADAL" clId="{4A37EB57-5BD6-3A48-A5CE-8E180C4F2469}" dt="2024-06-17T09:02:31.211" v="1831" actId="478"/>
          <ac:picMkLst>
            <pc:docMk/>
            <pc:sldMk cId="205648269" sldId="366"/>
            <ac:picMk id="13" creationId="{8506DDD1-A766-4307-EBC8-C29C0EFD41D2}"/>
          </ac:picMkLst>
        </pc:picChg>
      </pc:sldChg>
      <pc:sldChg chg="addSp delSp modSp add mod">
        <pc:chgData name="Gitz Pascal HSLU T&amp;A" userId="b5fdb389-eda0-433b-919c-959ac8659c6d" providerId="ADAL" clId="{4A37EB57-5BD6-3A48-A5CE-8E180C4F2469}" dt="2024-06-18T06:18:14.486" v="2654" actId="1076"/>
        <pc:sldMkLst>
          <pc:docMk/>
          <pc:sldMk cId="2294215182" sldId="367"/>
        </pc:sldMkLst>
        <pc:spChg chg="mod">
          <ac:chgData name="Gitz Pascal HSLU T&amp;A" userId="b5fdb389-eda0-433b-919c-959ac8659c6d" providerId="ADAL" clId="{4A37EB57-5BD6-3A48-A5CE-8E180C4F2469}" dt="2024-06-18T05:39:30.674" v="2626" actId="20577"/>
          <ac:spMkLst>
            <pc:docMk/>
            <pc:sldMk cId="2294215182" sldId="367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06:18:14.486" v="2654" actId="1076"/>
          <ac:picMkLst>
            <pc:docMk/>
            <pc:sldMk cId="2294215182" sldId="367"/>
            <ac:picMk id="5" creationId="{038E045F-2D78-0B26-6AE5-5E128C3B4F2D}"/>
          </ac:picMkLst>
        </pc:picChg>
        <pc:picChg chg="add mod">
          <ac:chgData name="Gitz Pascal HSLU T&amp;A" userId="b5fdb389-eda0-433b-919c-959ac8659c6d" providerId="ADAL" clId="{4A37EB57-5BD6-3A48-A5CE-8E180C4F2469}" dt="2024-06-18T06:16:08.292" v="2653" actId="1035"/>
          <ac:picMkLst>
            <pc:docMk/>
            <pc:sldMk cId="2294215182" sldId="367"/>
            <ac:picMk id="7" creationId="{02669DC4-C037-CE82-2ACC-A306E13FD7FB}"/>
          </ac:picMkLst>
        </pc:picChg>
        <pc:picChg chg="del">
          <ac:chgData name="Gitz Pascal HSLU T&amp;A" userId="b5fdb389-eda0-433b-919c-959ac8659c6d" providerId="ADAL" clId="{4A37EB57-5BD6-3A48-A5CE-8E180C4F2469}" dt="2024-06-17T09:03:29.680" v="1868" actId="478"/>
          <ac:picMkLst>
            <pc:docMk/>
            <pc:sldMk cId="2294215182" sldId="367"/>
            <ac:picMk id="8" creationId="{55E3B7A4-1E38-5238-6857-C4C51AF1ADAB}"/>
          </ac:picMkLst>
        </pc:picChg>
        <pc:picChg chg="del">
          <ac:chgData name="Gitz Pascal HSLU T&amp;A" userId="b5fdb389-eda0-433b-919c-959ac8659c6d" providerId="ADAL" clId="{4A37EB57-5BD6-3A48-A5CE-8E180C4F2469}" dt="2024-06-17T09:03:29.391" v="1867" actId="478"/>
          <ac:picMkLst>
            <pc:docMk/>
            <pc:sldMk cId="2294215182" sldId="367"/>
            <ac:picMk id="10" creationId="{12B8D6AB-B777-1DD4-DFE9-CDC87B068D39}"/>
          </ac:picMkLst>
        </pc:picChg>
        <pc:picChg chg="del">
          <ac:chgData name="Gitz Pascal HSLU T&amp;A" userId="b5fdb389-eda0-433b-919c-959ac8659c6d" providerId="ADAL" clId="{4A37EB57-5BD6-3A48-A5CE-8E180C4F2469}" dt="2024-06-17T09:03:28.927" v="1866" actId="478"/>
          <ac:picMkLst>
            <pc:docMk/>
            <pc:sldMk cId="2294215182" sldId="367"/>
            <ac:picMk id="20" creationId="{9162EA6B-1E31-DF54-BA82-BF037DECF388}"/>
          </ac:picMkLst>
        </pc:picChg>
      </pc:sldChg>
      <pc:sldChg chg="addSp delSp modSp add del mod">
        <pc:chgData name="Gitz Pascal HSLU T&amp;A" userId="b5fdb389-eda0-433b-919c-959ac8659c6d" providerId="ADAL" clId="{4A37EB57-5BD6-3A48-A5CE-8E180C4F2469}" dt="2024-06-17T09:16:55.047" v="1907" actId="2696"/>
        <pc:sldMkLst>
          <pc:docMk/>
          <pc:sldMk cId="2347343871" sldId="368"/>
        </pc:sldMkLst>
        <pc:picChg chg="add mod">
          <ac:chgData name="Gitz Pascal HSLU T&amp;A" userId="b5fdb389-eda0-433b-919c-959ac8659c6d" providerId="ADAL" clId="{4A37EB57-5BD6-3A48-A5CE-8E180C4F2469}" dt="2024-06-17T09:16:47.660" v="1905" actId="1076"/>
          <ac:picMkLst>
            <pc:docMk/>
            <pc:sldMk cId="2347343871" sldId="368"/>
            <ac:picMk id="5" creationId="{F88953D9-6EE0-FC20-13D7-9CDEAC249E60}"/>
          </ac:picMkLst>
        </pc:picChg>
        <pc:picChg chg="del">
          <ac:chgData name="Gitz Pascal HSLU T&amp;A" userId="b5fdb389-eda0-433b-919c-959ac8659c6d" providerId="ADAL" clId="{4A37EB57-5BD6-3A48-A5CE-8E180C4F2469}" dt="2024-06-17T09:16:44.757" v="1904" actId="478"/>
          <ac:picMkLst>
            <pc:docMk/>
            <pc:sldMk cId="2347343871" sldId="368"/>
            <ac:picMk id="7" creationId="{504B9806-990B-E1C6-B0E9-13E860CB0FD4}"/>
          </ac:picMkLst>
        </pc:picChg>
      </pc:sldChg>
      <pc:sldChg chg="addSp modSp add mod">
        <pc:chgData name="Gitz Pascal HSLU T&amp;A" userId="b5fdb389-eda0-433b-919c-959ac8659c6d" providerId="ADAL" clId="{4A37EB57-5BD6-3A48-A5CE-8E180C4F2469}" dt="2024-06-18T11:45:17.611" v="3272" actId="1036"/>
        <pc:sldMkLst>
          <pc:docMk/>
          <pc:sldMk cId="760864280" sldId="369"/>
        </pc:sldMkLst>
        <pc:spChg chg="mod">
          <ac:chgData name="Gitz Pascal HSLU T&amp;A" userId="b5fdb389-eda0-433b-919c-959ac8659c6d" providerId="ADAL" clId="{4A37EB57-5BD6-3A48-A5CE-8E180C4F2469}" dt="2024-06-17T09:26:31.333" v="2071" actId="403"/>
          <ac:spMkLst>
            <pc:docMk/>
            <pc:sldMk cId="760864280" sldId="369"/>
            <ac:spMk id="2" creationId="{FDB92C7B-D78C-8385-A999-ED6FF2F76194}"/>
          </ac:spMkLst>
        </pc:spChg>
        <pc:picChg chg="add mod">
          <ac:chgData name="Gitz Pascal HSLU T&amp;A" userId="b5fdb389-eda0-433b-919c-959ac8659c6d" providerId="ADAL" clId="{4A37EB57-5BD6-3A48-A5CE-8E180C4F2469}" dt="2024-06-18T11:45:17.611" v="3272" actId="1036"/>
          <ac:picMkLst>
            <pc:docMk/>
            <pc:sldMk cId="760864280" sldId="369"/>
            <ac:picMk id="5" creationId="{EA24F257-7B89-5623-E52B-05E1BBAF7BAE}"/>
          </ac:picMkLst>
        </pc:picChg>
        <pc:picChg chg="mod">
          <ac:chgData name="Gitz Pascal HSLU T&amp;A" userId="b5fdb389-eda0-433b-919c-959ac8659c6d" providerId="ADAL" clId="{4A37EB57-5BD6-3A48-A5CE-8E180C4F2469}" dt="2024-06-17T09:17:19.303" v="1912" actId="14826"/>
          <ac:picMkLst>
            <pc:docMk/>
            <pc:sldMk cId="760864280" sldId="369"/>
            <ac:picMk id="7" creationId="{504B9806-990B-E1C6-B0E9-13E860CB0FD4}"/>
          </ac:picMkLst>
        </pc:picChg>
        <pc:picChg chg="mod">
          <ac:chgData name="Gitz Pascal HSLU T&amp;A" userId="b5fdb389-eda0-433b-919c-959ac8659c6d" providerId="ADAL" clId="{4A37EB57-5BD6-3A48-A5CE-8E180C4F2469}" dt="2024-06-17T09:18:23.390" v="1913" actId="14826"/>
          <ac:picMkLst>
            <pc:docMk/>
            <pc:sldMk cId="760864280" sldId="369"/>
            <ac:picMk id="13" creationId="{8506DDD1-A766-4307-EBC8-C29C0EFD41D2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8:08.247" v="2494" actId="2696"/>
        <pc:sldMkLst>
          <pc:docMk/>
          <pc:sldMk cId="1483959139" sldId="370"/>
        </pc:sldMkLst>
        <pc:spChg chg="mod">
          <ac:chgData name="Gitz Pascal HSLU T&amp;A" userId="b5fdb389-eda0-433b-919c-959ac8659c6d" providerId="ADAL" clId="{4A37EB57-5BD6-3A48-A5CE-8E180C4F2469}" dt="2024-06-17T13:45:24.165" v="2239" actId="20577"/>
          <ac:spMkLst>
            <pc:docMk/>
            <pc:sldMk cId="1483959139" sldId="370"/>
            <ac:spMk id="2" creationId="{919BD6B7-CFDB-D93A-482E-4B5590D5BBCC}"/>
          </ac:spMkLst>
        </pc:spChg>
        <pc:spChg chg="mod">
          <ac:chgData name="Gitz Pascal HSLU T&amp;A" userId="b5fdb389-eda0-433b-919c-959ac8659c6d" providerId="ADAL" clId="{4A37EB57-5BD6-3A48-A5CE-8E180C4F2469}" dt="2024-06-17T13:45:30.576" v="2274" actId="20577"/>
          <ac:spMkLst>
            <pc:docMk/>
            <pc:sldMk cId="1483959139" sldId="370"/>
            <ac:spMk id="3" creationId="{09F12C2E-1446-BEEF-55D0-19DF2E6FC099}"/>
          </ac:spMkLst>
        </pc:spChg>
      </pc:sldChg>
      <pc:sldChg chg="new">
        <pc:chgData name="Gitz Pascal HSLU T&amp;A" userId="b5fdb389-eda0-433b-919c-959ac8659c6d" providerId="ADAL" clId="{4A37EB57-5BD6-3A48-A5CE-8E180C4F2469}" dt="2024-06-18T06:41:04.261" v="2657" actId="680"/>
        <pc:sldMkLst>
          <pc:docMk/>
          <pc:sldMk cId="3513393422" sldId="370"/>
        </pc:sldMkLst>
      </pc:sldChg>
      <pc:sldChg chg="addSp delSp modSp add mod ord">
        <pc:chgData name="Gitz Pascal HSLU T&amp;A" userId="b5fdb389-eda0-433b-919c-959ac8659c6d" providerId="ADAL" clId="{4A37EB57-5BD6-3A48-A5CE-8E180C4F2469}" dt="2024-06-18T07:13:46.826" v="2879" actId="20578"/>
        <pc:sldMkLst>
          <pc:docMk/>
          <pc:sldMk cId="299706108" sldId="371"/>
        </pc:sldMkLst>
        <pc:spChg chg="mod">
          <ac:chgData name="Gitz Pascal HSLU T&amp;A" userId="b5fdb389-eda0-433b-919c-959ac8659c6d" providerId="ADAL" clId="{4A37EB57-5BD6-3A48-A5CE-8E180C4F2469}" dt="2024-06-18T07:13:42.122" v="2878" actId="20577"/>
          <ac:spMkLst>
            <pc:docMk/>
            <pc:sldMk cId="299706108" sldId="371"/>
            <ac:spMk id="2" creationId="{FB85BBF2-BA90-81C4-406C-95372345A491}"/>
          </ac:spMkLst>
        </pc:spChg>
        <pc:grpChg chg="mod">
          <ac:chgData name="Gitz Pascal HSLU T&amp;A" userId="b5fdb389-eda0-433b-919c-959ac8659c6d" providerId="ADAL" clId="{4A37EB57-5BD6-3A48-A5CE-8E180C4F2469}" dt="2024-06-18T07:13:20.909" v="2855" actId="1076"/>
          <ac:grpSpMkLst>
            <pc:docMk/>
            <pc:sldMk cId="299706108" sldId="371"/>
            <ac:grpSpMk id="6" creationId="{F129FE11-BC9B-F7C1-AD7C-EF36143C05EC}"/>
          </ac:grpSpMkLst>
        </pc:grpChg>
        <pc:picChg chg="del">
          <ac:chgData name="Gitz Pascal HSLU T&amp;A" userId="b5fdb389-eda0-433b-919c-959ac8659c6d" providerId="ADAL" clId="{4A37EB57-5BD6-3A48-A5CE-8E180C4F2469}" dt="2024-06-18T07:12:06.561" v="2828" actId="478"/>
          <ac:picMkLst>
            <pc:docMk/>
            <pc:sldMk cId="299706108" sldId="371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13:23.891" v="2856" actId="1076"/>
          <ac:picMkLst>
            <pc:docMk/>
            <pc:sldMk cId="299706108" sldId="371"/>
            <ac:picMk id="8" creationId="{BCCC5DD5-E0B8-7BCF-92C9-6E9DB049A4C4}"/>
          </ac:picMkLst>
        </pc:picChg>
        <pc:picChg chg="add mod">
          <ac:chgData name="Gitz Pascal HSLU T&amp;A" userId="b5fdb389-eda0-433b-919c-959ac8659c6d" providerId="ADAL" clId="{4A37EB57-5BD6-3A48-A5CE-8E180C4F2469}" dt="2024-06-18T07:13:25.997" v="2857" actId="1076"/>
          <ac:picMkLst>
            <pc:docMk/>
            <pc:sldMk cId="299706108" sldId="371"/>
            <ac:picMk id="9" creationId="{FB7FAF06-1ADE-0E6E-3181-E066DAD4814A}"/>
          </ac:picMkLst>
        </pc:picChg>
        <pc:picChg chg="del">
          <ac:chgData name="Gitz Pascal HSLU T&amp;A" userId="b5fdb389-eda0-433b-919c-959ac8659c6d" providerId="ADAL" clId="{4A37EB57-5BD6-3A48-A5CE-8E180C4F2469}" dt="2024-06-18T07:12:05.203" v="2827" actId="478"/>
          <ac:picMkLst>
            <pc:docMk/>
            <pc:sldMk cId="299706108" sldId="371"/>
            <ac:picMk id="13" creationId="{51D55934-CFF8-D862-92C0-DFF8D49D0E75}"/>
          </ac:picMkLst>
        </pc:picChg>
      </pc:sldChg>
      <pc:sldChg chg="modSp add del mod">
        <pc:chgData name="Gitz Pascal HSLU T&amp;A" userId="b5fdb389-eda0-433b-919c-959ac8659c6d" providerId="ADAL" clId="{4A37EB57-5BD6-3A48-A5CE-8E180C4F2469}" dt="2024-06-18T05:37:58.756" v="2493" actId="2696"/>
        <pc:sldMkLst>
          <pc:docMk/>
          <pc:sldMk cId="2186720102" sldId="371"/>
        </pc:sldMkLst>
        <pc:spChg chg="mod">
          <ac:chgData name="Gitz Pascal HSLU T&amp;A" userId="b5fdb389-eda0-433b-919c-959ac8659c6d" providerId="ADAL" clId="{4A37EB57-5BD6-3A48-A5CE-8E180C4F2469}" dt="2024-06-17T13:47:00.661" v="2435" actId="20577"/>
          <ac:spMkLst>
            <pc:docMk/>
            <pc:sldMk cId="2186720102" sldId="371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4A37EB57-5BD6-3A48-A5CE-8E180C4F2469}" dt="2024-06-17T13:49:37.864" v="2477" actId="20577"/>
          <ac:spMkLst>
            <pc:docMk/>
            <pc:sldMk cId="2186720102" sldId="371"/>
            <ac:spMk id="3" creationId="{0F6EDCB3-EAB4-A20F-B628-B7D828D7E50B}"/>
          </ac:spMkLst>
        </pc:spChg>
      </pc:sldChg>
      <pc:sldChg chg="addSp delSp modSp add mod">
        <pc:chgData name="Gitz Pascal HSLU T&amp;A" userId="b5fdb389-eda0-433b-919c-959ac8659c6d" providerId="ADAL" clId="{4A37EB57-5BD6-3A48-A5CE-8E180C4F2469}" dt="2024-06-18T07:28:23.125" v="3007" actId="1036"/>
        <pc:sldMkLst>
          <pc:docMk/>
          <pc:sldMk cId="261100803" sldId="372"/>
        </pc:sldMkLst>
        <pc:spChg chg="mod">
          <ac:chgData name="Gitz Pascal HSLU T&amp;A" userId="b5fdb389-eda0-433b-919c-959ac8659c6d" providerId="ADAL" clId="{4A37EB57-5BD6-3A48-A5CE-8E180C4F2469}" dt="2024-06-18T07:27:43.282" v="2972" actId="20577"/>
          <ac:spMkLst>
            <pc:docMk/>
            <pc:sldMk cId="261100803" sldId="372"/>
            <ac:spMk id="2" creationId="{FB85BBF2-BA90-81C4-406C-95372345A491}"/>
          </ac:spMkLst>
        </pc:spChg>
        <pc:picChg chg="add mod">
          <ac:chgData name="Gitz Pascal HSLU T&amp;A" userId="b5fdb389-eda0-433b-919c-959ac8659c6d" providerId="ADAL" clId="{4A37EB57-5BD6-3A48-A5CE-8E180C4F2469}" dt="2024-06-18T07:27:13.527" v="2956" actId="1036"/>
          <ac:picMkLst>
            <pc:docMk/>
            <pc:sldMk cId="261100803" sldId="372"/>
            <ac:picMk id="3" creationId="{3C1A8508-A9D2-EA2E-BAD6-30D2DF6FFCA4}"/>
          </ac:picMkLst>
        </pc:picChg>
        <pc:picChg chg="add mod">
          <ac:chgData name="Gitz Pascal HSLU T&amp;A" userId="b5fdb389-eda0-433b-919c-959ac8659c6d" providerId="ADAL" clId="{4A37EB57-5BD6-3A48-A5CE-8E180C4F2469}" dt="2024-06-18T07:27:32.792" v="2961" actId="1076"/>
          <ac:picMkLst>
            <pc:docMk/>
            <pc:sldMk cId="261100803" sldId="372"/>
            <ac:picMk id="4" creationId="{E361CE18-8A58-582E-064B-67E4DD3767CF}"/>
          </ac:picMkLst>
        </pc:picChg>
        <pc:picChg chg="add mod">
          <ac:chgData name="Gitz Pascal HSLU T&amp;A" userId="b5fdb389-eda0-433b-919c-959ac8659c6d" providerId="ADAL" clId="{4A37EB57-5BD6-3A48-A5CE-8E180C4F2469}" dt="2024-06-18T07:28:23.125" v="3007" actId="1036"/>
          <ac:picMkLst>
            <pc:docMk/>
            <pc:sldMk cId="261100803" sldId="372"/>
            <ac:picMk id="6" creationId="{2835DC93-7EBC-4170-E1A7-43801E1156F9}"/>
          </ac:picMkLst>
        </pc:picChg>
        <pc:picChg chg="del">
          <ac:chgData name="Gitz Pascal HSLU T&amp;A" userId="b5fdb389-eda0-433b-919c-959ac8659c6d" providerId="ADAL" clId="{4A37EB57-5BD6-3A48-A5CE-8E180C4F2469}" dt="2024-06-18T07:27:14.968" v="2957" actId="478"/>
          <ac:picMkLst>
            <pc:docMk/>
            <pc:sldMk cId="261100803" sldId="372"/>
            <ac:picMk id="7" creationId="{7D57618F-C244-0FFF-4C90-78E14B55B4E7}"/>
          </ac:picMkLst>
        </pc:picChg>
        <pc:picChg chg="add mod">
          <ac:chgData name="Gitz Pascal HSLU T&amp;A" userId="b5fdb389-eda0-433b-919c-959ac8659c6d" providerId="ADAL" clId="{4A37EB57-5BD6-3A48-A5CE-8E180C4F2469}" dt="2024-06-18T07:28:20.782" v="2999" actId="1036"/>
          <ac:picMkLst>
            <pc:docMk/>
            <pc:sldMk cId="261100803" sldId="372"/>
            <ac:picMk id="8" creationId="{3A9C249A-876B-2A58-1AD6-3E40B442A696}"/>
          </ac:picMkLst>
        </pc:picChg>
        <pc:picChg chg="del">
          <ac:chgData name="Gitz Pascal HSLU T&amp;A" userId="b5fdb389-eda0-433b-919c-959ac8659c6d" providerId="ADAL" clId="{4A37EB57-5BD6-3A48-A5CE-8E180C4F2469}" dt="2024-06-18T07:28:04.761" v="2979" actId="478"/>
          <ac:picMkLst>
            <pc:docMk/>
            <pc:sldMk cId="261100803" sldId="372"/>
            <ac:picMk id="13" creationId="{51D55934-CFF8-D862-92C0-DFF8D49D0E75}"/>
          </ac:picMkLst>
        </pc:picChg>
        <pc:picChg chg="del">
          <ac:chgData name="Gitz Pascal HSLU T&amp;A" userId="b5fdb389-eda0-433b-919c-959ac8659c6d" providerId="ADAL" clId="{4A37EB57-5BD6-3A48-A5CE-8E180C4F2469}" dt="2024-06-18T07:27:25.866" v="2960" actId="478"/>
          <ac:picMkLst>
            <pc:docMk/>
            <pc:sldMk cId="261100803" sldId="372"/>
            <ac:picMk id="14" creationId="{77D57FFC-B6E7-C6C4-7F5E-EF8B4542C027}"/>
          </ac:picMkLst>
        </pc:picChg>
        <pc:picChg chg="del">
          <ac:chgData name="Gitz Pascal HSLU T&amp;A" userId="b5fdb389-eda0-433b-919c-959ac8659c6d" providerId="ADAL" clId="{4A37EB57-5BD6-3A48-A5CE-8E180C4F2469}" dt="2024-06-18T07:28:01.886" v="2977" actId="478"/>
          <ac:picMkLst>
            <pc:docMk/>
            <pc:sldMk cId="261100803" sldId="372"/>
            <ac:picMk id="15" creationId="{5960776A-DE3F-51C2-6CA9-E573261ADBE8}"/>
          </ac:picMkLst>
        </pc:picChg>
      </pc:sldChg>
      <pc:sldChg chg="delSp modSp add mod">
        <pc:chgData name="Gitz Pascal HSLU T&amp;A" userId="b5fdb389-eda0-433b-919c-959ac8659c6d" providerId="ADAL" clId="{4A37EB57-5BD6-3A48-A5CE-8E180C4F2469}" dt="2024-06-18T16:32:50.069" v="3303" actId="20577"/>
        <pc:sldMkLst>
          <pc:docMk/>
          <pc:sldMk cId="2387782779" sldId="373"/>
        </pc:sldMkLst>
        <pc:spChg chg="mod">
          <ac:chgData name="Gitz Pascal HSLU T&amp;A" userId="b5fdb389-eda0-433b-919c-959ac8659c6d" providerId="ADAL" clId="{4A37EB57-5BD6-3A48-A5CE-8E180C4F2469}" dt="2024-06-18T07:55:43.862" v="3014" actId="20577"/>
          <ac:spMkLst>
            <pc:docMk/>
            <pc:sldMk cId="2387782779" sldId="373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4A37EB57-5BD6-3A48-A5CE-8E180C4F2469}" dt="2024-06-18T16:32:50.069" v="3303" actId="20577"/>
          <ac:spMkLst>
            <pc:docMk/>
            <pc:sldMk cId="2387782779" sldId="373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4A37EB57-5BD6-3A48-A5CE-8E180C4F2469}" dt="2024-06-18T07:55:45.329" v="3015" actId="478"/>
          <ac:picMkLst>
            <pc:docMk/>
            <pc:sldMk cId="2387782779" sldId="373"/>
            <ac:picMk id="7" creationId="{26BD04E6-868B-59A6-85C3-40FE4D355E47}"/>
          </ac:picMkLst>
        </pc:picChg>
      </pc:sldChg>
      <pc:sldMasterChg chg="modSp modSldLayout">
        <pc:chgData name="Gitz Pascal HSLU T&amp;A" userId="b5fdb389-eda0-433b-919c-959ac8659c6d" providerId="ADAL" clId="{4A37EB57-5BD6-3A48-A5CE-8E180C4F2469}" dt="2024-06-17T09:25:31.703" v="2057" actId="255"/>
        <pc:sldMasterMkLst>
          <pc:docMk/>
          <pc:sldMasterMk cId="3921815168" sldId="2147483648"/>
        </pc:sldMasterMkLst>
        <pc:spChg chg="mod">
          <ac:chgData name="Gitz Pascal HSLU T&amp;A" userId="b5fdb389-eda0-433b-919c-959ac8659c6d" providerId="ADAL" clId="{4A37EB57-5BD6-3A48-A5CE-8E180C4F2469}" dt="2024-06-17T09:25:25.222" v="2056" actId="255"/>
          <ac:spMkLst>
            <pc:docMk/>
            <pc:sldMasterMk cId="3921815168" sldId="2147483648"/>
            <ac:spMk id="2" creationId="{905F1CEC-C413-3BF5-AE28-38CD69E945C5}"/>
          </ac:spMkLst>
        </pc:spChg>
        <pc:sldLayoutChg chg="modSp">
          <pc:chgData name="Gitz Pascal HSLU T&amp;A" userId="b5fdb389-eda0-433b-919c-959ac8659c6d" providerId="ADAL" clId="{4A37EB57-5BD6-3A48-A5CE-8E180C4F2469}" dt="2024-06-17T09:25:31.703" v="2057" actId="255"/>
          <pc:sldLayoutMkLst>
            <pc:docMk/>
            <pc:sldMasterMk cId="3921815168" sldId="2147483648"/>
            <pc:sldLayoutMk cId="2743700402" sldId="2147483652"/>
          </pc:sldLayoutMkLst>
          <pc:spChg chg="mod">
            <ac:chgData name="Gitz Pascal HSLU T&amp;A" userId="b5fdb389-eda0-433b-919c-959ac8659c6d" providerId="ADAL" clId="{4A37EB57-5BD6-3A48-A5CE-8E180C4F2469}" dt="2024-06-17T09:25:31.703" v="2057" actId="255"/>
            <ac:spMkLst>
              <pc:docMk/>
              <pc:sldMasterMk cId="3921815168" sldId="2147483648"/>
              <pc:sldLayoutMk cId="2743700402" sldId="2147483652"/>
              <ac:spMk id="2" creationId="{EEA1A79F-E6E8-8784-A064-10AF96C2B8A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26.01.2025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37F2-B2BA-5E47-55EE-62C134BC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2FDE62-1E29-D5AC-5D1C-DE2728AD6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07EE2D-8C3A-D417-940F-6EDB87E1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2D599-B11E-0EE7-5625-7D9228A22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9747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4473-D5B8-D86A-3B0D-920A578A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FD0845-6455-491D-B3D5-2A916F176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9105E2-3210-420F-A17C-98FEA4FB5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818A47-D39E-A9A7-0D1A-BCB50440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4403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8B36-2847-309A-27B4-6F4D3A8C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56E610-04DA-597E-2440-2630F3DE8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200170-6824-1E5C-B2D6-3EDA2089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F2BFF-53A7-F1BC-0E89-49F099488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49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31A6-8A9A-1EF5-B86D-81B491F6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CA1D43-82C4-40E3-9804-5A8D6FCAA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D1A1A-A3CC-75F3-1867-8EF96F96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855BFF-A48F-E7B3-AA84-9A76B58D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1015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E2DC-098B-D652-4C02-4745E7BF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30146D-C5AA-CE55-ED5A-E44E1F22A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EDE23A-12C3-2DBD-7166-AF59059E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843CB5-84CC-5BEE-E4E9-8E1D94571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7577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EBA5C-8719-0003-FEFF-3F8BEFB5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8DD187-449F-136D-EA9A-44E8AA277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96BE6D-384E-FF19-B586-89E8801E5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6A197-E1DF-3D9B-3787-E071D5AAB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3387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F7C8F-1612-4C1F-B7A3-971D3F45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3E9244-0F87-03A6-E8FC-BD624CEDD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5AFD87-5684-8959-AFAE-8D24657EA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EDFD7-E9A3-C416-12A9-B32F9D813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996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0ED7-D7FE-E7F4-EF8F-2C2EF868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40EBCE-655B-A05B-E5F7-10CD679A0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5E8747-4A44-9883-0481-39F924E4F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CCB427-B0E2-76EA-ACF2-5B7E0F3DC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353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E382-1E0B-CC24-360F-E143F0FF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7B7966-C524-9DB2-7AF8-34365FFF9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F42100-61E5-6BE3-B31B-0CE780224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E7539-CEFE-C6E5-C71C-647829429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9115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78EA6-079D-EA64-6B6A-C756ED68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8D0771-1DDA-3CAB-893A-0C22CDED4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280748-2C0D-F33E-A08F-53E24D26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F92B1-602B-D5E7-5271-DA11854F8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780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C1319-5ED4-513D-25C1-400DA5D1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537C82-E856-5408-28C1-460497AC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E19B5-1DC1-BD79-6F3D-CBB00389E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B93534-1553-D72F-1640-ED7C9680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1308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3751-4D0F-4A03-83A9-48F5CFFB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985FB5-3CED-0956-8216-8E08E5AD6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15812D-91D3-1B93-266F-5A882C25C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94D887-A7A7-961C-4E57-2B10CDB70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2520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9FF3-FBE9-BAAB-B858-078CDF2E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FBE562-C61C-571F-F561-77589312E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CE7637-917E-F843-209C-AD8F72C7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066490-AE96-93FE-5083-40465BB6F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1232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527EE-50E7-FFF4-7FB3-0059A2E2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92555B-4441-7E0F-FF52-B6A95356F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CA1395-2797-2567-BC0D-047F95ADA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52627-02C2-0734-2BC7-937B02FE9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146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09092-515A-1F2B-CCDB-499D6458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CD1693-FC18-AD9F-46E5-A9CDE1AC8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405A96-1DCB-87F1-71F6-F70266D5A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A008C1-5BDD-0CAF-276A-5C1E0F0C7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1880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CCDE-C274-B47E-C6EA-D8C57806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6BCF15-5EE7-D2A4-8D11-A6B03354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3104EE1-9C68-17EC-1A93-040C539A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C98FC-6AF5-26BC-3542-973BA16C4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597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97DD-025F-E928-E072-70011299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BB314B-F10F-4826-CCEE-A1FDE2F83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66D316-35A3-BB76-F7E7-2606EFC75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6386A5-723B-8EF9-E8E2-206F9E770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7282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6A32-3871-CD0E-DB73-C515166A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143BBC-989A-B206-9B5A-80AB261E2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3B53F68-76F8-5CE7-64B5-81134C560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D112BA-794A-5FA1-E031-95C07A6BF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8402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F2608-F911-C625-A522-2D078D6B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495C85-C016-B013-9CCE-3731C6DB5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13A4F3-EFE3-F24A-7F31-FF70CAEF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1F6ECE-C34D-0721-ABA9-014210D5B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5397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897F-2320-7E31-5990-B679C8C4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E55B20-681A-37D1-7DDD-D9F5456A5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56898-7B7F-5B86-7CFE-C726ABFA7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9AD48A-19DD-01F8-D07D-76712AD5B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433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4F6BC-9D68-175A-E3BD-CA7C9088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19CA31-37B2-C39B-C800-937D13E9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21E563-DB7A-FA6D-0F0A-AF6AE1E1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26D595-C563-CF45-1881-62CB2048C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7001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5ED8-8A20-BA1C-D9B8-B03C1BC2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5B894F-E1A3-0936-887B-5C8A2FD21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609959-FA80-2D07-5145-D3418E7CC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AE2167-99AE-081A-C4EA-57B379552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1746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606F-D389-E778-DFDA-657A5316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2C50CA-FBF6-7C14-8D57-557BBD74E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639C75-8B61-A3A4-3043-B1EA98DC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1EC135-7C93-5B99-2C47-E01753068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007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98F8-66DA-121A-71B6-9F1AE2BC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DC4CAA-4820-CB95-8442-9FACC4191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F8481C-B3AD-2FE3-A0FD-079B0BF3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32116C-8730-4DA5-64E4-58E995C69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06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83FF-1C71-5708-4F94-3338F9B8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009F24-A5D3-651B-E8FF-0F22F83F0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57E473-80D4-9767-DD90-FCABE6748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7417F3-4B56-7184-D809-A759DEAE6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674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6782-4378-9C7A-F06E-9B387E67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09D14B-7269-8A3E-090D-445CACD3E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16A55F-C2C0-419F-3084-37F24C744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3BE790-D862-917F-9457-C40D5E010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692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23AE-8CED-4ABC-9645-5C53E1EA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91E66B-DF88-ED02-242A-6AA68D946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D8DC9E-AE3B-402B-2377-21ABC34D1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2F3DE0-C0A6-43B8-5743-2F6CEE0FB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624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B4A8-CDB9-C4A7-905D-AB1FD297D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97C210-488B-11AE-3FF4-E78FE10A9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6A9BEE-4FF5-F280-63F2-CDD20D8DC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A549D-1643-809D-0581-100001DD2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853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BF54-D306-43B3-35DA-697E798B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645C1B-CBFA-D544-EAAA-D5777029C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70D5D7-4753-4F54-810F-7DB26E0C4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F37731-EC60-2831-0B49-B5132DF2B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781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alatino Linotype" panose="02040502050505030304" pitchFamily="18" charset="0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5CEFB1AF-B863-4ABB-9D35-3A635DFCA40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4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4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4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07817"/>
          </a:xfrm>
        </p:spPr>
        <p:txBody>
          <a:bodyPr>
            <a:normAutofit/>
          </a:bodyPr>
          <a:lstStyle/>
          <a:p>
            <a:r>
              <a:rPr lang="de-CH" sz="3200" dirty="0"/>
              <a:t>Modellvorstellungen zur nichtlinearen Verformungsberechnung</a:t>
            </a:r>
          </a:p>
          <a:p>
            <a:endParaRPr lang="de-CH" sz="3200" dirty="0"/>
          </a:p>
          <a:p>
            <a:r>
              <a:rPr lang="de-CH" i="1" dirty="0"/>
              <a:t>Masterthesis </a:t>
            </a:r>
          </a:p>
          <a:p>
            <a:r>
              <a:rPr lang="de-CH" i="1" dirty="0"/>
              <a:t>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7A3-F2A9-AC8F-6374-F70CF548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FA88D-9028-FABB-3109-8F23C0E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931EB-A1D8-2F32-5307-63EB25E7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62A1F9-F355-823D-F0E4-4492A40E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22123" y="2411375"/>
            <a:ext cx="7947753" cy="264925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B694C0-3C54-6DCD-2B6B-D2E409A4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830628F-ADDB-E78C-73CC-BD44FCD2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469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06DFD-E6D2-F05B-6000-B44AA707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0F23C-200E-2822-235A-44058612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916DFA-15AA-0DB3-826F-943FF701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0902A8-BF6A-9F2E-9FA4-8C371E54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411375"/>
            <a:ext cx="8299034" cy="264925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1D6AAF-0909-E4F4-6459-4D5F72E9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182D95F-82BC-0051-185C-B532613E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835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B8CA-13C7-7748-9915-FE5C4DFD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1345C-DCAE-6848-072C-04988759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6F78AC-D71F-150A-4BB0-C46BFF92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48CE35-60A5-0AF9-2B96-D75B100C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6297" y="1690688"/>
            <a:ext cx="7728606" cy="39665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1D46967-7CC8-95B8-A2B1-E522FDF15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1153123" y="1690688"/>
            <a:ext cx="7728606" cy="396653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DD03C5-5B39-F879-8183-F63E22AD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A22BA6-A998-6D84-58DC-03285627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50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9B70-DE4C-6BBB-C992-0E59EE41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FEA85-1141-4FBC-A56D-A374991A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16328F-D19A-6FBA-8D4B-D0909C1F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4C0F95-B1B1-55BF-AA7C-068169884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4" y="1535273"/>
            <a:ext cx="8299032" cy="248824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139C75-B0DE-BC52-B926-9A9C6EA3D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363631" y="3983912"/>
            <a:ext cx="7464738" cy="248824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A3FECA-92CD-3045-1EBD-EB5B89E6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9F8C866-02D1-C6BA-02C6-E40BF18C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031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A7549-16D1-D268-7926-128B9159E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2B5C8-3E63-7CB1-EB7B-9EF30201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Torsionssteifigkeit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C7DE45-1348-1FC5-A694-78237F5B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60D9BE-99AE-8A00-4D44-7C5E97790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5298" y="1942099"/>
            <a:ext cx="8921403" cy="2973801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BAAE2B0-67EF-B187-EB01-ACF86380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60F5C9B-F16D-33DD-BD4F-25743FCC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970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540C-DFC8-055F-E3E9-B46A5DB7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1DD7F-4F5E-827E-188D-3DD36EE2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Abbruchkriterium Biegung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4CC69A-4048-53BF-CE4F-C26BDC93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3CA265-39EF-DF9A-E433-DF3234078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46408" y="1535273"/>
            <a:ext cx="8299034" cy="24882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203C86-D89C-2499-00C7-7032EDF7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29992" y="4359672"/>
            <a:ext cx="8332015" cy="16605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735CB1-BC5A-2419-64AB-981320CD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6B9F1B-9B3F-F93C-62B5-95FB2FC3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09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BD48-50D7-4E4C-1EA7-92CBDCD1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74D6-81B1-F4BE-5890-20060475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Nachrechnung Zweifeldplatte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7B317A-8B97-D80A-3FE8-208D879C6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Versuchsbeschrieb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97120E-27EB-0CF8-1590-F9BADFE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B97FB5-F5A7-4221-CAAB-79927916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14997C-ADC7-53C0-67CD-5B748A7D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985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CDCC-BD2A-8897-DEC8-3C7CF49D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1B16-5C60-E891-6CDB-04A8FC93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Versuchsbeschrieb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D0150C-62E1-C166-5999-4E928C9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2A91D3-F9EE-E316-15CB-568ADFD7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5488" y="1027906"/>
            <a:ext cx="4980867" cy="31536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DCEE6-AE95-BB69-C4C8-B7A2AF80F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8200" y="1690688"/>
            <a:ext cx="4981598" cy="41469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92B073-980A-B765-3A1F-C462CCBFA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15487" y="3839927"/>
            <a:ext cx="4980867" cy="265294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8809A9-DC1C-B92B-4D96-35C8B930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9C5BE22-C6AE-9E2E-FC85-151D2B87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407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37DB-4C67-BC3A-1923-1FF0841C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21FCE-122D-10F3-5684-D335DDD1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58086-FB3B-225E-C5C8-1295B979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7B62111-C374-CA52-EFC9-DB67D654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564" y="1389184"/>
            <a:ext cx="8728871" cy="4079631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EBB29B-06E7-B208-E948-602AF943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4B649-77D0-80D0-BFF1-FC27EC70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929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54D-B514-A404-1C55-AD84F873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CEB2-F194-CEA6-3E05-8123EAE4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AF6393-AD79-74CE-E831-D4B6F25E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B6A0768-BF63-7856-2ADE-F54013C7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5148" y="1690535"/>
            <a:ext cx="6047298" cy="1738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ED02D7-E5D4-7A7C-76F2-0A3B3020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2150" y="4023442"/>
            <a:ext cx="6047298" cy="17384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8468030-615B-87CB-7B71-920D41E1A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02" y="2650117"/>
            <a:ext cx="6047298" cy="173846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5B2755-592E-696F-58A3-F18A6E99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77372-7CF0-F363-80F8-6DFB3122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6735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Einführendes Beispiel</a:t>
            </a:r>
          </a:p>
          <a:p>
            <a:r>
              <a:rPr lang="de-CH" dirty="0"/>
              <a:t>Modellbildung Platten</a:t>
            </a:r>
          </a:p>
          <a:p>
            <a:r>
              <a:rPr lang="de-CH" dirty="0"/>
              <a:t>Nachrechnung Zweifeldplatte</a:t>
            </a:r>
          </a:p>
          <a:p>
            <a:r>
              <a:rPr lang="de-CH" dirty="0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4F9237-55A9-F366-6B76-E14EBC02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EDBEB5-7BAE-063D-CF2E-4F00F4673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0AA5-9ABB-F5AD-7453-FBB8AA73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DE419-1BCE-D17E-A80D-F4ECB8C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96C61-343D-B333-0954-2C3B0C53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A6FA2F-A027-057F-781A-80B5F53E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10" y="2043890"/>
            <a:ext cx="8677978" cy="277021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D61822-39BD-F22B-B3E5-E35A8A92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6BC63E-4677-2AC4-9FEA-EBACB49A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3774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8121-3632-EF24-9610-516B99CF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9321C-CBB6-1B4B-F7CD-DCE02AB2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C7151-DC86-B9A4-F040-2D03F870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6FF7AB-A9A3-E4A7-2C1C-348079F3A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CA4EA2-5044-780D-4E47-99726343A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2A1E82-63D7-F4F9-176E-5A700FBC5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46256-0988-A31F-8170-3AEC9B4A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9429780-0849-7CCF-8F1E-D5CFA81F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53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7EB3-CBCE-6B40-D46A-5E76F447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22E84-0A80-8024-6CE3-F768A95A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048282-7014-4BF6-1C3D-8D41CF69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5BA6F1-6FD1-B38C-E42D-765CCC44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38B480-4C18-9F33-8271-CE2E36A53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72574D-7EB1-D5C0-8C5E-5759423E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9A67DF-3780-C045-7706-17A6F470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C3E39D-B899-361A-19F1-3383846A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897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FB8B-ADA2-31CF-90A4-1B41601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269A5-4789-2120-FA8B-2084A0C3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294510-554B-4BBF-5DF1-C3F6B3D8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434E55-9C91-7762-39D9-DFC928F3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391D14-7E9E-1822-C5B2-3C942DF7E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C74403E-5457-F1C4-3022-9D6EB7533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F23F85-870A-BF64-40E3-7FA5F62B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8EE76BB-B00A-2337-B67E-D3D1DE60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296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2BF7-1BA8-C99F-884E-009D62D6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48B2C-D3AD-916B-007B-7F50DE0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Vergleich mit CMM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65C56C-A705-FB8A-AD27-85D93940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E43FF6-FEDE-0C43-D7CD-91F243C1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7009" y="2043890"/>
            <a:ext cx="8677981" cy="277021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7B941C-CA85-8723-C458-270FA523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571E7B-6458-61F7-C7DD-F68AE22D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208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4BB6-7C51-9AC0-FAB9-D9DEC1FB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79760-24E7-5736-6673-63901139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0A81EE-808D-03D1-2B33-07973B57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960E170-00BD-2927-0B67-27D8C549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Nichtlineares Biegetragverhalten erfolgreich modelliert</a:t>
            </a:r>
          </a:p>
          <a:p>
            <a:pPr lvl="1"/>
            <a:r>
              <a:rPr lang="de-CH" dirty="0"/>
              <a:t>Präzision der Modellvorstellung zufriedenstellend</a:t>
            </a:r>
          </a:p>
          <a:p>
            <a:r>
              <a:rPr lang="de-CH" dirty="0"/>
              <a:t>Beliebige Modellvorstellungen bei der Steifigkeitsermittlung anwendbar</a:t>
            </a:r>
          </a:p>
          <a:p>
            <a:pPr lvl="1"/>
            <a:r>
              <a:rPr lang="de-CH" dirty="0"/>
              <a:t>Zuggurtmodell</a:t>
            </a:r>
          </a:p>
          <a:p>
            <a:pPr lvl="1"/>
            <a:r>
              <a:rPr lang="de-CH"/>
              <a:t>Klassisches Druckfeldmodell, Sandwichmodell</a:t>
            </a:r>
            <a:endParaRPr lang="de-CH" dirty="0"/>
          </a:p>
          <a:p>
            <a:r>
              <a:rPr lang="de-CH" dirty="0"/>
              <a:t>Praxistauglich</a:t>
            </a:r>
          </a:p>
          <a:p>
            <a:r>
              <a:rPr lang="de-CH" dirty="0"/>
              <a:t>Erweiterbar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090001C-F836-A75C-5816-F12DC523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5310067"/>
            <a:ext cx="5363323" cy="86689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048D1-F8E6-64FA-8CDC-BC4CB68F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5F13F2-19F7-217A-703F-D58D7AA6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046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2C1F2E-2F8B-4652-35E6-9A7C8E46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C7698C-2A2E-3F57-C5CA-085EFDBA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266D5-63F6-3790-B7C2-916A5479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79B22A2-AC8F-22DC-7A7F-5964C6C92DDD}"/>
              </a:ext>
            </a:extLst>
          </p:cNvPr>
          <p:cNvSpPr/>
          <p:nvPr/>
        </p:nvSpPr>
        <p:spPr>
          <a:xfrm>
            <a:off x="-1647825" y="-1733550"/>
            <a:ext cx="14477999" cy="90201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973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2BAC0-A379-74A5-1CF0-2C561114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BFD15-0D3F-3522-F2B6-341876A7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27</a:t>
            </a:fld>
            <a:endParaRPr lang="de-CH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FA886FD-3ABE-4BE8-84A6-93356C9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Traglast von beliebigen Plattentragwerken bestimmbar</a:t>
            </a:r>
          </a:p>
          <a:p>
            <a:r>
              <a:rPr lang="de-CH" dirty="0"/>
              <a:t>Interaktion zwischen Schnittgrössen nicht abbildbar</a:t>
            </a:r>
          </a:p>
          <a:p>
            <a:r>
              <a:rPr lang="de-CH" dirty="0"/>
              <a:t>Vernachlässigte Querdehnung hat marginalen Einfluss.</a:t>
            </a:r>
          </a:p>
          <a:p>
            <a:r>
              <a:rPr lang="de-CH" dirty="0"/>
              <a:t>Tragverhalten lässt sich direkt auf die Gelenkbeziehung zurückführen.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4D5169-F452-58F4-C34A-8085855A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DBF4BE-D01D-57C5-F9F1-67E52E3C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765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F13C-4D7C-8347-1214-64336B98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DBFE3-3322-84C3-9F16-44D2EC41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Traglast der Quadratplatte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798E8-D3BB-65F0-7E08-F041BE86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Aufgabenbeschrieb - Modellierung - Resultate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1CEA53-865C-330E-0442-BE9CDE21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A6EA9F-4FBC-7630-A6E9-EF3613AD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063612-7026-3C52-5DDF-89928A53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788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C4AC-8CE4-EF50-189E-078366F9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EAA05-2047-97F1-834F-901AD80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Aufgabenbeschrieb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865F6-96EF-6F46-6D96-56A7C9A9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ED20C8-B886-3E15-88BE-3D59D36B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0259" y="1690688"/>
            <a:ext cx="9543498" cy="393858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BF940D1-770F-C516-58EA-8409EC89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3C21A4-D69E-87E7-B7DA-5C443CB0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983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 der Masterarbeit soll mit analytischen und numerischen Methoden das Tragverhalten von </a:t>
            </a:r>
            <a:r>
              <a:rPr lang="de-DE" b="1" dirty="0"/>
              <a:t>Stahlbetonplattentragwerken</a:t>
            </a:r>
            <a:r>
              <a:rPr lang="de-DE" dirty="0"/>
              <a:t> auf Grundlage von Versuchen oder Bestandsbauwerken untersucht und verglichen werden.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Es ist lediglich das </a:t>
            </a:r>
            <a:r>
              <a:rPr lang="de-DE" b="1" dirty="0"/>
              <a:t>Biegetragverhalten</a:t>
            </a:r>
            <a:r>
              <a:rPr lang="de-DE" dirty="0"/>
              <a:t> der Plattentragwerke untersucht. </a:t>
            </a:r>
          </a:p>
          <a:p>
            <a:pPr marL="0" indent="0">
              <a:buNone/>
            </a:pPr>
            <a:r>
              <a:rPr lang="de-DE" dirty="0"/>
              <a:t>Sämtliche Modelle sollen in einer praxisüblichen Software anwendbar sein.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370997-0231-0244-164B-65544840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42B8DC-9424-FA23-8046-1B4BAF46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811E-D807-CC3F-9AFA-054460D1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7EEF4-FB29-8B33-663E-2AE64CD0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Analytische Lösung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C27966-2212-7998-5B1B-83C9EB4D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30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712ACC-E795-A72B-09BA-24E70248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86394" y="1690688"/>
            <a:ext cx="8091227" cy="39385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2F8943B-F855-F3FB-F76B-13B62BF6A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15" y="2774032"/>
            <a:ext cx="2915057" cy="88594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EA7161-920F-FC77-0EEC-17FC2629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1A82C71-7C73-EC74-F24C-D4314DA0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45640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3953-A8E6-6D9B-5DEB-C9CFBD3BB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C5153-7806-5BBA-33F6-C222014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59A31A-60EE-E76D-25AA-760222A6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31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A69D29-0B5A-7F8C-0962-6223FBE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563" y="1690688"/>
            <a:ext cx="7510873" cy="40005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1B9C17-4D49-A24C-99BD-8132C3D3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8C4E3D-B799-AD74-4B9F-82456D5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786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403C-1133-8C94-F1FD-6C684D5C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8435-491B-798F-759F-ABD6B972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D73644-60A1-BB58-7CCC-6F306B16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32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653325-B4DF-C489-0D17-4F7287F51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377" y="2533650"/>
            <a:ext cx="7863245" cy="220503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0A7427-6668-DF78-E7CD-8A3421AE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AF3D9C-B808-BD11-E679-6CDF93E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8411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7DC84-97CF-3251-3E2A-AE8273CD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F6E4C-851A-580B-898A-C292A8A8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Modellierung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66C939-589C-7C97-26EB-5AB6872D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33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AAA84A-1EB9-507C-F05D-3F994D91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7187" y="2465286"/>
            <a:ext cx="5629275" cy="266075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53E643-D2D2-0BCC-CDAA-E5573B605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95962" y="2617686"/>
            <a:ext cx="5629275" cy="2660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C5A6F4-DF52-6CDA-31D9-21EA6029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24E5A4-53E5-6049-F22F-AE26609F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790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578F-4BD5-CE50-D51F-31AFD779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950B2-05B1-9028-FE00-E89A0D0D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DA1B68-2946-BCA6-65C3-2CE97BF0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34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8BDC28-C7E1-1B99-BA15-F434045F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2552" y="3120873"/>
            <a:ext cx="5400675" cy="1514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D0BA8B-E5CC-20F8-316F-34817B02D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8775" y="812800"/>
            <a:ext cx="5203961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20856-35D4-1839-D2F6-F010F830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27132" y="3721100"/>
            <a:ext cx="5203961" cy="2771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17DA52C-8F7C-CBA9-76E1-CC7EC374C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046" y="4862428"/>
            <a:ext cx="3141686" cy="13255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61DA7F-C5AD-1790-FB1E-82AA6D94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1AE0E5D-ABCE-B1E7-F1A5-3C2DB89B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86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2C6C-9A42-3B5F-B524-9719916E1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4DA7A-BF51-7B1F-31FF-36B93CE7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EE60FF-D4FC-EEAC-FD31-A9DA83F9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35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81C717-6290-8A94-9031-C4333542C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711428"/>
            <a:ext cx="8299034" cy="204914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4ECBE1-DB67-7099-0ED8-C605730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365BB9E-0387-FF96-9449-84E0F12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585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0B87-2A5E-8ED4-E034-530BEA6E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54F2A-33A9-3939-30B5-1A73CF24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Biegesteifigkeit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69ED7D-B34C-03D7-C967-510799CE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89BE20-3E68-306E-F7D2-C1469D5D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9579" y="1284494"/>
            <a:ext cx="6912841" cy="507185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C16E89-99AB-40E2-CB7E-563C6994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FB078C6-EB63-A66D-A497-E8B8B39F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5332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93C4-046E-BB26-C7E2-2B0B9DC9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9560F-645A-2486-79DE-84DF2530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BF773D-95DC-7965-1171-164C0533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37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4DE89-85E1-CD84-8654-3B62EF075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E63EC8-CFBB-D8BD-53F0-E79C4FD4B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12116" y="110633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9535C6-A431-9E02-5592-01971A8AB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FB17E0-E0C7-4B6C-8BB3-A94B7D40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B94997-3591-9D35-809C-96FBC2B6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74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06CC2-B1D4-8CC4-1843-15BBEFF7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92AC0-1DEE-F7D8-3599-569D76E7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4BED23-540C-E233-38D0-1C04DB7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38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D6EA4D-B7D2-DEE1-57A8-A5B5B6A7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553" y="3016098"/>
            <a:ext cx="5400674" cy="17240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EFBBAD-CA2A-2C4C-F4C3-79CF372E0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40691" y="1125385"/>
            <a:ext cx="5400675" cy="27717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B0093-65CA-7B14-4091-94F02703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28775" y="3584575"/>
            <a:ext cx="5400675" cy="27717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EF18B1-A1F6-EE67-0761-25B9B472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821E4F-7691-BA86-9535-501DDC62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085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3A9C-7604-A307-BAF5-89826504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FAC17-7143-9F8E-862A-AE93F64D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FA0356-839D-D9B2-A44D-A8BB8F5E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39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5840CA-0744-418A-A56B-8A8EA1F4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9923E2-941D-4293-31C4-65C1E136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809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BD6B7-CFDB-D93A-482E-4B5590D5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F12C2E-1446-BEEF-55D0-19DF2E6F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Konzept des Modells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07C085-47E5-B7D6-6B1D-349527B3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9C8B8C-BA39-A4E6-BED5-22915E46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92102C9-88F1-3470-C190-CF265947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160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65B65-31B4-77BB-04DA-B1F17F3E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793FD-12F0-5AB9-0397-A537C084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Wechselbeziehung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FD170A-C6B4-91F0-94E9-34D71552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40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2B2655-A04C-719C-1AF5-D77BA9CD5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2411375"/>
            <a:ext cx="10729468" cy="264925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4B6C23-9C19-15F3-96EB-1024C4C8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3530171-D5F1-B630-04FD-FAF96C32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371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9269F7-62B5-A45F-DDE1-535EB028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67740" y="2581247"/>
            <a:ext cx="8456519" cy="225208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AA359D-2345-1643-CAFB-3A8BF062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23C09-30D0-0BC7-BBBC-5C827F22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2A18-9AFE-C38E-057E-546BF07F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7B0B3-343A-530D-6AA9-F900A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42C0BC-36C3-C26C-F02D-9C277A5F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4FB708-D0DC-079A-91BA-DB4237ED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74715" y="1375026"/>
            <a:ext cx="8320402" cy="23332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760F045-342D-BBC7-07D9-4C81FA3C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61400" y="4108107"/>
            <a:ext cx="8527719" cy="169952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E1A155-0624-1B53-0309-117D506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508B19E-925C-7C83-4C69-A4139883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10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7607-713A-4D2C-C87A-79EEA5CE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36E94-4F86-5DCF-34FE-AE4B8C70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Einführendes Beispiel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6D71F1-57F2-129F-60CF-B6A7F716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9ACDBA-37FD-7C4E-BFB3-6F2E11E7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266" y="1985602"/>
            <a:ext cx="10729468" cy="35007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8A631A-20B7-A450-C6DF-129D6059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A2A8AF8-CFEC-92F8-4C40-0AD1DEFC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03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712D-C376-E415-30EC-63FAD53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49D3C-9DE4-CE47-76FC-C01BA3E1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 Platten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F6B22D-1E77-D07B-5438-49A3481E4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Ersatzsteifigkeiten des Trägerrost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CDF1E-71DF-8F98-5E00-F7D68390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F1CED0-E0BA-C749-59D6-1A166CB8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A8FD81-367B-40EA-C255-6B87EF76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4961-B955-E50A-7796-B16C0819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6D941-5186-3608-1F44-204F9548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Ersatzsystem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60F407-9254-EEF6-2139-EF3686B0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3463D6-EFF7-7110-C078-79F4F1547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46483" y="2630926"/>
            <a:ext cx="8299034" cy="221014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DE6BD0-51A2-9A7D-879C-281F15B0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Pascal Gitz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14907F7-0E59-AF22-3590-046EED26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27.01.2025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52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3" ma:contentTypeDescription="Ein neues Dokument erstellen." ma:contentTypeScope="" ma:versionID="1b6e05d755250b5d52a1ee45d427c678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ce32835892305a75cb13ee1f98c46de8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Props1.xml><?xml version="1.0" encoding="utf-8"?>
<ds:datastoreItem xmlns:ds="http://schemas.openxmlformats.org/officeDocument/2006/customXml" ds:itemID="{C91CA04E-E3FB-4C28-BA90-EB1D8D36ED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B6AF87-9840-48B7-BD86-DAEC582A510B}">
  <ds:schemaRefs>
    <ds:schemaRef ds:uri="http://purl.org/dc/terms/"/>
    <ds:schemaRef ds:uri="e6461647-26d1-4774-8a46-1d0ecb95bb7c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166cafd-6eab-4e0e-93b7-6e044cfe5e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Breitbild</PresentationFormat>
  <Paragraphs>246</Paragraphs>
  <Slides>40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Arial</vt:lpstr>
      <vt:lpstr>Calibri</vt:lpstr>
      <vt:lpstr>Palatino Linotype</vt:lpstr>
      <vt:lpstr>Office</vt:lpstr>
      <vt:lpstr>Tragverhalten  von Stahlbeton</vt:lpstr>
      <vt:lpstr>Überblick </vt:lpstr>
      <vt:lpstr>Aufgabenstellung</vt:lpstr>
      <vt:lpstr>Einführendes Beispiel</vt:lpstr>
      <vt:lpstr>Einführendes Beispiel</vt:lpstr>
      <vt:lpstr>Einführendes Beispiel</vt:lpstr>
      <vt:lpstr>Einführendes Beispiel</vt:lpstr>
      <vt:lpstr>Modellbildung Platten</vt:lpstr>
      <vt:lpstr>Ersatzsystem</vt:lpstr>
      <vt:lpstr>Biegesteifigkeit</vt:lpstr>
      <vt:lpstr>Biegesteifigkeit</vt:lpstr>
      <vt:lpstr>Torsionssteifigkeit</vt:lpstr>
      <vt:lpstr>Torsionssteifigkeit</vt:lpstr>
      <vt:lpstr>Torsionssteifigkeit</vt:lpstr>
      <vt:lpstr>Abbruchkriterium Biegung</vt:lpstr>
      <vt:lpstr>Nachrechnung Zweifeldplatte</vt:lpstr>
      <vt:lpstr>Versuchsbeschrieb</vt:lpstr>
      <vt:lpstr>Modellierung</vt:lpstr>
      <vt:lpstr>Modellierung</vt:lpstr>
      <vt:lpstr>Vergleich mit CMM</vt:lpstr>
      <vt:lpstr>Resultate</vt:lpstr>
      <vt:lpstr>Resultate</vt:lpstr>
      <vt:lpstr>Resultate</vt:lpstr>
      <vt:lpstr>Vergleich mit CMM</vt:lpstr>
      <vt:lpstr>Fazit</vt:lpstr>
      <vt:lpstr>PowerPoint-Präsentation</vt:lpstr>
      <vt:lpstr>Rückblick</vt:lpstr>
      <vt:lpstr>Traglast der Quadratplatte</vt:lpstr>
      <vt:lpstr>Aufgabenbeschrieb</vt:lpstr>
      <vt:lpstr>Analytische Lösung</vt:lpstr>
      <vt:lpstr>Modellierung</vt:lpstr>
      <vt:lpstr>Modellierung</vt:lpstr>
      <vt:lpstr>Modellierung</vt:lpstr>
      <vt:lpstr>Resultate</vt:lpstr>
      <vt:lpstr>Biegesteifigkeit</vt:lpstr>
      <vt:lpstr>Biegesteifigkeit</vt:lpstr>
      <vt:lpstr>Resultate</vt:lpstr>
      <vt:lpstr>Resultate</vt:lpstr>
      <vt:lpstr>Resultate</vt:lpstr>
      <vt:lpstr>Wechselbeziehung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15</cp:revision>
  <dcterms:created xsi:type="dcterms:W3CDTF">2023-10-29T17:11:17Z</dcterms:created>
  <dcterms:modified xsi:type="dcterms:W3CDTF">2025-01-26T15:36:19Z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